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0" r:id="rId4"/>
  </p:sldMasterIdLst>
  <p:notesMasterIdLst>
    <p:notesMasterId r:id="rId17"/>
  </p:notesMasterIdLst>
  <p:handoutMasterIdLst>
    <p:handoutMasterId r:id="rId18"/>
  </p:handoutMasterIdLst>
  <p:sldIdLst>
    <p:sldId id="256" r:id="rId5"/>
    <p:sldId id="278" r:id="rId6"/>
    <p:sldId id="286" r:id="rId7"/>
    <p:sldId id="281" r:id="rId8"/>
    <p:sldId id="291" r:id="rId9"/>
    <p:sldId id="292" r:id="rId10"/>
    <p:sldId id="293" r:id="rId11"/>
    <p:sldId id="294" r:id="rId12"/>
    <p:sldId id="295" r:id="rId13"/>
    <p:sldId id="296" r:id="rId14"/>
    <p:sldId id="285"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91FE2F-589C-27A4-76DC-79FF8994D410}" name="Deirdre Gouta Mmolotsa" initials="DM" userId="S::bida22-068@thuto.bac.ac.bw::6542ce18-3cb8-4d1f-a300-c0b12339509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CF9E2-EB11-4EA1-B887-9B99072F779A}" v="1372" dt="2024-05-20T07:11:14.439"/>
    <p1510:client id="{6B24B87E-DA78-4BCE-81E5-13D410A27C0C}" v="704" dt="2024-05-20T08:31:23.152"/>
    <p1510:client id="{B5294CFA-EC7C-F006-DDAB-868C27B75CDB}" v="750" dt="2024-05-19T21:50:40.125"/>
    <p1510:client id="{C08024EF-8C31-8009-DA14-41CF8D32881C}" v="2562" dt="2024-05-19T22:45:21.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eilwe Keoagile" userId="S::bida22-061@thuto.bac.ac.bw::0577b320-7124-4af2-898d-83f1a5b4e277" providerId="AD" clId="Web-{C08024EF-8C31-8009-DA14-41CF8D32881C}"/>
    <pc:docChg chg="modSld">
      <pc:chgData name="Reneilwe Keoagile" userId="S::bida22-061@thuto.bac.ac.bw::0577b320-7124-4af2-898d-83f1a5b4e277" providerId="AD" clId="Web-{C08024EF-8C31-8009-DA14-41CF8D32881C}" dt="2024-05-19T22:45:21.868" v="2558" actId="20577"/>
      <pc:docMkLst>
        <pc:docMk/>
      </pc:docMkLst>
      <pc:sldChg chg="modSp">
        <pc:chgData name="Reneilwe Keoagile" userId="S::bida22-061@thuto.bac.ac.bw::0577b320-7124-4af2-898d-83f1a5b4e277" providerId="AD" clId="Web-{C08024EF-8C31-8009-DA14-41CF8D32881C}" dt="2024-05-19T21:26:43.396" v="975" actId="20577"/>
        <pc:sldMkLst>
          <pc:docMk/>
          <pc:sldMk cId="608796113" sldId="278"/>
        </pc:sldMkLst>
        <pc:spChg chg="mod">
          <ac:chgData name="Reneilwe Keoagile" userId="S::bida22-061@thuto.bac.ac.bw::0577b320-7124-4af2-898d-83f1a5b4e277" providerId="AD" clId="Web-{C08024EF-8C31-8009-DA14-41CF8D32881C}" dt="2024-05-19T21:26:43.396" v="975" actId="20577"/>
          <ac:spMkLst>
            <pc:docMk/>
            <pc:sldMk cId="608796113" sldId="278"/>
            <ac:spMk id="17" creationId="{373E6DA4-0FB6-CA4D-B0B3-CB9F54A1B807}"/>
          </ac:spMkLst>
        </pc:spChg>
      </pc:sldChg>
      <pc:sldChg chg="addSp delSp modSp">
        <pc:chgData name="Reneilwe Keoagile" userId="S::bida22-061@thuto.bac.ac.bw::0577b320-7124-4af2-898d-83f1a5b4e277" providerId="AD" clId="Web-{C08024EF-8C31-8009-DA14-41CF8D32881C}" dt="2024-05-19T22:45:21.868" v="2558" actId="20577"/>
        <pc:sldMkLst>
          <pc:docMk/>
          <pc:sldMk cId="2791821786" sldId="285"/>
        </pc:sldMkLst>
        <pc:spChg chg="add del mod">
          <ac:chgData name="Reneilwe Keoagile" userId="S::bida22-061@thuto.bac.ac.bw::0577b320-7124-4af2-898d-83f1a5b4e277" providerId="AD" clId="Web-{C08024EF-8C31-8009-DA14-41CF8D32881C}" dt="2024-05-19T22:45:21.868" v="2558" actId="20577"/>
          <ac:spMkLst>
            <pc:docMk/>
            <pc:sldMk cId="2791821786" sldId="285"/>
            <ac:spMk id="3" creationId="{EA6BDF90-4319-A5D7-D046-E68E5E466E8C}"/>
          </ac:spMkLst>
        </pc:spChg>
      </pc:sldChg>
    </pc:docChg>
  </pc:docChgLst>
  <pc:docChgLst>
    <pc:chgData name="Deirdre Gouta Mmolotsa" userId="6542ce18-3cb8-4d1f-a300-c0b123395099" providerId="ADAL" clId="{6B24B87E-DA78-4BCE-81E5-13D410A27C0C}"/>
    <pc:docChg chg="undo custSel addSld delSld modSld">
      <pc:chgData name="Deirdre Gouta Mmolotsa" userId="6542ce18-3cb8-4d1f-a300-c0b123395099" providerId="ADAL" clId="{6B24B87E-DA78-4BCE-81E5-13D410A27C0C}" dt="2024-05-20T08:31:23.152" v="706"/>
      <pc:docMkLst>
        <pc:docMk/>
      </pc:docMkLst>
      <pc:sldChg chg="modSp mod">
        <pc:chgData name="Deirdre Gouta Mmolotsa" userId="6542ce18-3cb8-4d1f-a300-c0b123395099" providerId="ADAL" clId="{6B24B87E-DA78-4BCE-81E5-13D410A27C0C}" dt="2024-05-19T19:40:16.908" v="19" actId="20577"/>
        <pc:sldMkLst>
          <pc:docMk/>
          <pc:sldMk cId="1713219598" sldId="257"/>
        </pc:sldMkLst>
        <pc:spChg chg="mod">
          <ac:chgData name="Deirdre Gouta Mmolotsa" userId="6542ce18-3cb8-4d1f-a300-c0b123395099" providerId="ADAL" clId="{6B24B87E-DA78-4BCE-81E5-13D410A27C0C}" dt="2024-05-19T19:40:16.908" v="19" actId="20577"/>
          <ac:spMkLst>
            <pc:docMk/>
            <pc:sldMk cId="1713219598" sldId="257"/>
            <ac:spMk id="2" creationId="{1BEF5859-10C9-4588-9727-B9362E26C29D}"/>
          </ac:spMkLst>
        </pc:spChg>
        <pc:graphicFrameChg chg="mod">
          <ac:chgData name="Deirdre Gouta Mmolotsa" userId="6542ce18-3cb8-4d1f-a300-c0b123395099" providerId="ADAL" clId="{6B24B87E-DA78-4BCE-81E5-13D410A27C0C}" dt="2024-05-19T19:39:09.581" v="7"/>
          <ac:graphicFrameMkLst>
            <pc:docMk/>
            <pc:sldMk cId="1713219598" sldId="257"/>
            <ac:graphicFrameMk id="7" creationId="{EF9B7796-AE68-D683-C5F4-851A23CB840A}"/>
          </ac:graphicFrameMkLst>
        </pc:graphicFrameChg>
      </pc:sldChg>
      <pc:sldChg chg="modSp mod modTransition">
        <pc:chgData name="Deirdre Gouta Mmolotsa" userId="6542ce18-3cb8-4d1f-a300-c0b123395099" providerId="ADAL" clId="{6B24B87E-DA78-4BCE-81E5-13D410A27C0C}" dt="2024-05-20T08:27:51.607" v="647"/>
        <pc:sldMkLst>
          <pc:docMk/>
          <pc:sldMk cId="608796113" sldId="278"/>
        </pc:sldMkLst>
        <pc:spChg chg="mod">
          <ac:chgData name="Deirdre Gouta Mmolotsa" userId="6542ce18-3cb8-4d1f-a300-c0b123395099" providerId="ADAL" clId="{6B24B87E-DA78-4BCE-81E5-13D410A27C0C}" dt="2024-05-19T19:42:39.215" v="32" actId="20577"/>
          <ac:spMkLst>
            <pc:docMk/>
            <pc:sldMk cId="608796113" sldId="278"/>
            <ac:spMk id="2" creationId="{9528DBD1-DB29-D44F-FD5A-3071BB37EF37}"/>
          </ac:spMkLst>
        </pc:spChg>
        <pc:spChg chg="mod">
          <ac:chgData name="Deirdre Gouta Mmolotsa" userId="6542ce18-3cb8-4d1f-a300-c0b123395099" providerId="ADAL" clId="{6B24B87E-DA78-4BCE-81E5-13D410A27C0C}" dt="2024-05-20T08:18:41.975" v="643" actId="20577"/>
          <ac:spMkLst>
            <pc:docMk/>
            <pc:sldMk cId="608796113" sldId="278"/>
            <ac:spMk id="17" creationId="{373E6DA4-0FB6-CA4D-B0B3-CB9F54A1B807}"/>
          </ac:spMkLst>
        </pc:spChg>
      </pc:sldChg>
      <pc:sldChg chg="addSp delSp modSp mod modTransition">
        <pc:chgData name="Deirdre Gouta Mmolotsa" userId="6542ce18-3cb8-4d1f-a300-c0b123395099" providerId="ADAL" clId="{6B24B87E-DA78-4BCE-81E5-13D410A27C0C}" dt="2024-05-20T08:28:33.498" v="652"/>
        <pc:sldMkLst>
          <pc:docMk/>
          <pc:sldMk cId="103458723" sldId="281"/>
        </pc:sldMkLst>
        <pc:spChg chg="del">
          <ac:chgData name="Deirdre Gouta Mmolotsa" userId="6542ce18-3cb8-4d1f-a300-c0b123395099" providerId="ADAL" clId="{6B24B87E-DA78-4BCE-81E5-13D410A27C0C}" dt="2024-05-19T20:14:02.498" v="107" actId="21"/>
          <ac:spMkLst>
            <pc:docMk/>
            <pc:sldMk cId="103458723" sldId="281"/>
            <ac:spMk id="4" creationId="{C5D2DA43-8C13-3BF9-A983-0EEB697AE28F}"/>
          </ac:spMkLst>
        </pc:spChg>
        <pc:spChg chg="add mod">
          <ac:chgData name="Deirdre Gouta Mmolotsa" userId="6542ce18-3cb8-4d1f-a300-c0b123395099" providerId="ADAL" clId="{6B24B87E-DA78-4BCE-81E5-13D410A27C0C}" dt="2024-05-20T07:40:32.503" v="631" actId="20577"/>
          <ac:spMkLst>
            <pc:docMk/>
            <pc:sldMk cId="103458723" sldId="281"/>
            <ac:spMk id="5" creationId="{12754DBB-17BB-2E44-FD2C-8528ECB15D52}"/>
          </ac:spMkLst>
        </pc:spChg>
        <pc:spChg chg="del">
          <ac:chgData name="Deirdre Gouta Mmolotsa" userId="6542ce18-3cb8-4d1f-a300-c0b123395099" providerId="ADAL" clId="{6B24B87E-DA78-4BCE-81E5-13D410A27C0C}" dt="2024-05-19T20:13:37.992" v="104" actId="21"/>
          <ac:spMkLst>
            <pc:docMk/>
            <pc:sldMk cId="103458723" sldId="281"/>
            <ac:spMk id="6" creationId="{24CED7D7-757D-A346-630E-3038ED54F74A}"/>
          </ac:spMkLst>
        </pc:spChg>
        <pc:spChg chg="del">
          <ac:chgData name="Deirdre Gouta Mmolotsa" userId="6542ce18-3cb8-4d1f-a300-c0b123395099" providerId="ADAL" clId="{6B24B87E-DA78-4BCE-81E5-13D410A27C0C}" dt="2024-05-19T20:13:49.744" v="105" actId="21"/>
          <ac:spMkLst>
            <pc:docMk/>
            <pc:sldMk cId="103458723" sldId="281"/>
            <ac:spMk id="12" creationId="{554B61B9-26F6-B304-92CD-03053DAAF2A8}"/>
          </ac:spMkLst>
        </pc:spChg>
        <pc:spChg chg="del">
          <ac:chgData name="Deirdre Gouta Mmolotsa" userId="6542ce18-3cb8-4d1f-a300-c0b123395099" providerId="ADAL" clId="{6B24B87E-DA78-4BCE-81E5-13D410A27C0C}" dt="2024-05-19T20:13:57.209" v="106" actId="21"/>
          <ac:spMkLst>
            <pc:docMk/>
            <pc:sldMk cId="103458723" sldId="281"/>
            <ac:spMk id="14" creationId="{CB9F9E8B-42CD-AC26-AFC9-F1F66695693B}"/>
          </ac:spMkLst>
        </pc:spChg>
      </pc:sldChg>
      <pc:sldChg chg="modSp mod">
        <pc:chgData name="Deirdre Gouta Mmolotsa" userId="6542ce18-3cb8-4d1f-a300-c0b123395099" providerId="ADAL" clId="{6B24B87E-DA78-4BCE-81E5-13D410A27C0C}" dt="2024-05-19T19:44:00.964" v="55" actId="20577"/>
        <pc:sldMkLst>
          <pc:docMk/>
          <pc:sldMk cId="2403577982" sldId="284"/>
        </pc:sldMkLst>
        <pc:spChg chg="mod">
          <ac:chgData name="Deirdre Gouta Mmolotsa" userId="6542ce18-3cb8-4d1f-a300-c0b123395099" providerId="ADAL" clId="{6B24B87E-DA78-4BCE-81E5-13D410A27C0C}" dt="2024-05-19T19:44:00.964" v="55" actId="20577"/>
          <ac:spMkLst>
            <pc:docMk/>
            <pc:sldMk cId="2403577982" sldId="284"/>
            <ac:spMk id="17" creationId="{09140014-73D5-419B-8867-972BB18D52D4}"/>
          </ac:spMkLst>
        </pc:spChg>
      </pc:sldChg>
      <pc:sldChg chg="modTransition">
        <pc:chgData name="Deirdre Gouta Mmolotsa" userId="6542ce18-3cb8-4d1f-a300-c0b123395099" providerId="ADAL" clId="{6B24B87E-DA78-4BCE-81E5-13D410A27C0C}" dt="2024-05-20T08:31:23.152" v="706"/>
        <pc:sldMkLst>
          <pc:docMk/>
          <pc:sldMk cId="2791821786" sldId="285"/>
        </pc:sldMkLst>
      </pc:sldChg>
      <pc:sldChg chg="modSp mod modTransition">
        <pc:chgData name="Deirdre Gouta Mmolotsa" userId="6542ce18-3cb8-4d1f-a300-c0b123395099" providerId="ADAL" clId="{6B24B87E-DA78-4BCE-81E5-13D410A27C0C}" dt="2024-05-20T08:28:11.586" v="648"/>
        <pc:sldMkLst>
          <pc:docMk/>
          <pc:sldMk cId="3487172263" sldId="286"/>
        </pc:sldMkLst>
        <pc:spChg chg="mod">
          <ac:chgData name="Deirdre Gouta Mmolotsa" userId="6542ce18-3cb8-4d1f-a300-c0b123395099" providerId="ADAL" clId="{6B24B87E-DA78-4BCE-81E5-13D410A27C0C}" dt="2024-05-20T07:38:44.034" v="622" actId="20577"/>
          <ac:spMkLst>
            <pc:docMk/>
            <pc:sldMk cId="3487172263" sldId="286"/>
            <ac:spMk id="3" creationId="{72453C7F-4F54-C637-1832-B8EA231BECCD}"/>
          </ac:spMkLst>
        </pc:spChg>
      </pc:sldChg>
      <pc:sldChg chg="modSp mod">
        <pc:chgData name="Deirdre Gouta Mmolotsa" userId="6542ce18-3cb8-4d1f-a300-c0b123395099" providerId="ADAL" clId="{6B24B87E-DA78-4BCE-81E5-13D410A27C0C}" dt="2024-05-19T20:57:54.400" v="144" actId="14100"/>
        <pc:sldMkLst>
          <pc:docMk/>
          <pc:sldMk cId="762368446" sldId="288"/>
        </pc:sldMkLst>
        <pc:picChg chg="mod">
          <ac:chgData name="Deirdre Gouta Mmolotsa" userId="6542ce18-3cb8-4d1f-a300-c0b123395099" providerId="ADAL" clId="{6B24B87E-DA78-4BCE-81E5-13D410A27C0C}" dt="2024-05-19T20:57:54.400" v="144" actId="14100"/>
          <ac:picMkLst>
            <pc:docMk/>
            <pc:sldMk cId="762368446" sldId="288"/>
            <ac:picMk id="7" creationId="{612A4D38-CA16-7925-D5EF-87D6D6B10704}"/>
          </ac:picMkLst>
        </pc:picChg>
      </pc:sldChg>
      <pc:sldChg chg="addSp delSp modSp mod modClrScheme chgLayout">
        <pc:chgData name="Deirdre Gouta Mmolotsa" userId="6542ce18-3cb8-4d1f-a300-c0b123395099" providerId="ADAL" clId="{6B24B87E-DA78-4BCE-81E5-13D410A27C0C}" dt="2024-05-19T21:45:59.819" v="544" actId="14100"/>
        <pc:sldMkLst>
          <pc:docMk/>
          <pc:sldMk cId="2506954323" sldId="289"/>
        </pc:sldMkLst>
        <pc:spChg chg="mod ord">
          <ac:chgData name="Deirdre Gouta Mmolotsa" userId="6542ce18-3cb8-4d1f-a300-c0b123395099" providerId="ADAL" clId="{6B24B87E-DA78-4BCE-81E5-13D410A27C0C}" dt="2024-05-19T21:45:59.819" v="544" actId="14100"/>
          <ac:spMkLst>
            <pc:docMk/>
            <pc:sldMk cId="2506954323" sldId="289"/>
            <ac:spMk id="2" creationId="{57934EB2-3A23-A108-E1BA-0CBB313B4099}"/>
          </ac:spMkLst>
        </pc:spChg>
        <pc:spChg chg="add del mod ord">
          <ac:chgData name="Deirdre Gouta Mmolotsa" userId="6542ce18-3cb8-4d1f-a300-c0b123395099" providerId="ADAL" clId="{6B24B87E-DA78-4BCE-81E5-13D410A27C0C}" dt="2024-05-19T21:17:38.976" v="169" actId="700"/>
          <ac:spMkLst>
            <pc:docMk/>
            <pc:sldMk cId="2506954323" sldId="289"/>
            <ac:spMk id="3" creationId="{1CDF51BD-B28A-9ED1-EA6C-F65CFF44EF4B}"/>
          </ac:spMkLst>
        </pc:spChg>
        <pc:spChg chg="mod ord">
          <ac:chgData name="Deirdre Gouta Mmolotsa" userId="6542ce18-3cb8-4d1f-a300-c0b123395099" providerId="ADAL" clId="{6B24B87E-DA78-4BCE-81E5-13D410A27C0C}" dt="2024-05-19T21:36:14.687" v="356" actId="700"/>
          <ac:spMkLst>
            <pc:docMk/>
            <pc:sldMk cId="2506954323" sldId="289"/>
            <ac:spMk id="4" creationId="{D7EE8ED6-7059-B7B4-BB9D-A9100865FDF7}"/>
          </ac:spMkLst>
        </pc:spChg>
        <pc:spChg chg="add del mod ord">
          <ac:chgData name="Deirdre Gouta Mmolotsa" userId="6542ce18-3cb8-4d1f-a300-c0b123395099" providerId="ADAL" clId="{6B24B87E-DA78-4BCE-81E5-13D410A27C0C}" dt="2024-05-19T21:17:23.763" v="167" actId="700"/>
          <ac:spMkLst>
            <pc:docMk/>
            <pc:sldMk cId="2506954323" sldId="289"/>
            <ac:spMk id="5" creationId="{BCBA204A-DBF4-913B-23FF-B8592C9E80D8}"/>
          </ac:spMkLst>
        </pc:spChg>
        <pc:spChg chg="add mod ord">
          <ac:chgData name="Deirdre Gouta Mmolotsa" userId="6542ce18-3cb8-4d1f-a300-c0b123395099" providerId="ADAL" clId="{6B24B87E-DA78-4BCE-81E5-13D410A27C0C}" dt="2024-05-19T21:45:34.253" v="543" actId="20577"/>
          <ac:spMkLst>
            <pc:docMk/>
            <pc:sldMk cId="2506954323" sldId="289"/>
            <ac:spMk id="6" creationId="{A3E6195C-99DD-FFA4-DC53-3BE82B36FCEC}"/>
          </ac:spMkLst>
        </pc:spChg>
        <pc:spChg chg="add del mod ord">
          <ac:chgData name="Deirdre Gouta Mmolotsa" userId="6542ce18-3cb8-4d1f-a300-c0b123395099" providerId="ADAL" clId="{6B24B87E-DA78-4BCE-81E5-13D410A27C0C}" dt="2024-05-19T21:36:14.687" v="356" actId="700"/>
          <ac:spMkLst>
            <pc:docMk/>
            <pc:sldMk cId="2506954323" sldId="289"/>
            <ac:spMk id="8" creationId="{9181906E-E0A8-ED3E-DA2C-E98B73DB1E46}"/>
          </ac:spMkLst>
        </pc:spChg>
      </pc:sldChg>
      <pc:sldChg chg="del">
        <pc:chgData name="Deirdre Gouta Mmolotsa" userId="6542ce18-3cb8-4d1f-a300-c0b123395099" providerId="ADAL" clId="{6B24B87E-DA78-4BCE-81E5-13D410A27C0C}" dt="2024-05-19T21:43:42.907" v="537" actId="2696"/>
        <pc:sldMkLst>
          <pc:docMk/>
          <pc:sldMk cId="732814978" sldId="290"/>
        </pc:sldMkLst>
      </pc:sldChg>
      <pc:sldChg chg="modTransition">
        <pc:chgData name="Deirdre Gouta Mmolotsa" userId="6542ce18-3cb8-4d1f-a300-c0b123395099" providerId="ADAL" clId="{6B24B87E-DA78-4BCE-81E5-13D410A27C0C}" dt="2024-05-20T08:29:11.866" v="654"/>
        <pc:sldMkLst>
          <pc:docMk/>
          <pc:sldMk cId="686669252" sldId="291"/>
        </pc:sldMkLst>
      </pc:sldChg>
      <pc:sldChg chg="add del">
        <pc:chgData name="Deirdre Gouta Mmolotsa" userId="6542ce18-3cb8-4d1f-a300-c0b123395099" providerId="ADAL" clId="{6B24B87E-DA78-4BCE-81E5-13D410A27C0C}" dt="2024-05-19T21:15:47.403" v="152"/>
        <pc:sldMkLst>
          <pc:docMk/>
          <pc:sldMk cId="126863534" sldId="292"/>
        </pc:sldMkLst>
      </pc:sldChg>
      <pc:sldChg chg="modTransition">
        <pc:chgData name="Deirdre Gouta Mmolotsa" userId="6542ce18-3cb8-4d1f-a300-c0b123395099" providerId="ADAL" clId="{6B24B87E-DA78-4BCE-81E5-13D410A27C0C}" dt="2024-05-20T08:29:24.241" v="656"/>
        <pc:sldMkLst>
          <pc:docMk/>
          <pc:sldMk cId="706198058" sldId="292"/>
        </pc:sldMkLst>
      </pc:sldChg>
      <pc:sldChg chg="new del">
        <pc:chgData name="Deirdre Gouta Mmolotsa" userId="6542ce18-3cb8-4d1f-a300-c0b123395099" providerId="ADAL" clId="{6B24B87E-DA78-4BCE-81E5-13D410A27C0C}" dt="2024-05-19T20:57:39.985" v="143" actId="2696"/>
        <pc:sldMkLst>
          <pc:docMk/>
          <pc:sldMk cId="1840096340" sldId="292"/>
        </pc:sldMkLst>
      </pc:sldChg>
      <pc:sldChg chg="add del">
        <pc:chgData name="Deirdre Gouta Mmolotsa" userId="6542ce18-3cb8-4d1f-a300-c0b123395099" providerId="ADAL" clId="{6B24B87E-DA78-4BCE-81E5-13D410A27C0C}" dt="2024-05-19T21:15:52.002" v="156"/>
        <pc:sldMkLst>
          <pc:docMk/>
          <pc:sldMk cId="2110315053" sldId="292"/>
        </pc:sldMkLst>
      </pc:sldChg>
      <pc:sldChg chg="addSp delSp new del mod">
        <pc:chgData name="Deirdre Gouta Mmolotsa" userId="6542ce18-3cb8-4d1f-a300-c0b123395099" providerId="ADAL" clId="{6B24B87E-DA78-4BCE-81E5-13D410A27C0C}" dt="2024-05-19T21:15:39.136" v="148" actId="2696"/>
        <pc:sldMkLst>
          <pc:docMk/>
          <pc:sldMk cId="4130175907" sldId="292"/>
        </pc:sldMkLst>
        <pc:spChg chg="add del">
          <ac:chgData name="Deirdre Gouta Mmolotsa" userId="6542ce18-3cb8-4d1f-a300-c0b123395099" providerId="ADAL" clId="{6B24B87E-DA78-4BCE-81E5-13D410A27C0C}" dt="2024-05-19T21:15:29.986" v="147" actId="22"/>
          <ac:spMkLst>
            <pc:docMk/>
            <pc:sldMk cId="4130175907" sldId="292"/>
            <ac:spMk id="5" creationId="{F4266A88-FDC8-F987-909C-F7C059616353}"/>
          </ac:spMkLst>
        </pc:spChg>
      </pc:sldChg>
      <pc:sldChg chg="modSp mod modTransition">
        <pc:chgData name="Deirdre Gouta Mmolotsa" userId="6542ce18-3cb8-4d1f-a300-c0b123395099" providerId="ADAL" clId="{6B24B87E-DA78-4BCE-81E5-13D410A27C0C}" dt="2024-05-20T08:30:57.198" v="700" actId="20577"/>
        <pc:sldMkLst>
          <pc:docMk/>
          <pc:sldMk cId="4111952601" sldId="293"/>
        </pc:sldMkLst>
        <pc:spChg chg="mod">
          <ac:chgData name="Deirdre Gouta Mmolotsa" userId="6542ce18-3cb8-4d1f-a300-c0b123395099" providerId="ADAL" clId="{6B24B87E-DA78-4BCE-81E5-13D410A27C0C}" dt="2024-05-20T08:30:57.198" v="700" actId="20577"/>
          <ac:spMkLst>
            <pc:docMk/>
            <pc:sldMk cId="4111952601" sldId="293"/>
            <ac:spMk id="5" creationId="{DC4177D3-B435-2BB3-854A-1EFE08569E6B}"/>
          </ac:spMkLst>
        </pc:spChg>
      </pc:sldChg>
      <pc:sldChg chg="modTransition">
        <pc:chgData name="Deirdre Gouta Mmolotsa" userId="6542ce18-3cb8-4d1f-a300-c0b123395099" providerId="ADAL" clId="{6B24B87E-DA78-4BCE-81E5-13D410A27C0C}" dt="2024-05-20T08:31:02.892" v="701"/>
        <pc:sldMkLst>
          <pc:docMk/>
          <pc:sldMk cId="1940529965" sldId="294"/>
        </pc:sldMkLst>
      </pc:sldChg>
      <pc:sldChg chg="modTransition">
        <pc:chgData name="Deirdre Gouta Mmolotsa" userId="6542ce18-3cb8-4d1f-a300-c0b123395099" providerId="ADAL" clId="{6B24B87E-DA78-4BCE-81E5-13D410A27C0C}" dt="2024-05-20T08:31:11.179" v="703"/>
        <pc:sldMkLst>
          <pc:docMk/>
          <pc:sldMk cId="4277392431" sldId="295"/>
        </pc:sldMkLst>
      </pc:sldChg>
      <pc:sldChg chg="modTransition">
        <pc:chgData name="Deirdre Gouta Mmolotsa" userId="6542ce18-3cb8-4d1f-a300-c0b123395099" providerId="ADAL" clId="{6B24B87E-DA78-4BCE-81E5-13D410A27C0C}" dt="2024-05-20T08:31:15.997" v="704"/>
        <pc:sldMkLst>
          <pc:docMk/>
          <pc:sldMk cId="480841030" sldId="296"/>
        </pc:sldMkLst>
      </pc:sldChg>
    </pc:docChg>
  </pc:docChgLst>
  <pc:docChgLst>
    <pc:chgData clId="Web-{2D5E42E5-35DD-50BD-9AB6-5B8C7A9A8302}"/>
    <pc:docChg chg="modSld">
      <pc:chgData name="" userId="" providerId="" clId="Web-{2D5E42E5-35DD-50BD-9AB6-5B8C7A9A8302}" dt="2024-04-23T00:58:28.759" v="0"/>
      <pc:docMkLst>
        <pc:docMk/>
      </pc:docMkLst>
      <pc:sldChg chg="addSp delSp modSp">
        <pc:chgData name="" userId="" providerId="" clId="Web-{2D5E42E5-35DD-50BD-9AB6-5B8C7A9A8302}" dt="2024-04-23T00:58:28.759" v="0"/>
        <pc:sldMkLst>
          <pc:docMk/>
          <pc:sldMk cId="1742861620" sldId="266"/>
        </pc:sldMkLst>
        <pc:spChg chg="add mod">
          <ac:chgData name="" userId="" providerId="" clId="Web-{2D5E42E5-35DD-50BD-9AB6-5B8C7A9A8302}" dt="2024-04-23T00:58:28.759" v="0"/>
          <ac:spMkLst>
            <pc:docMk/>
            <pc:sldMk cId="1742861620" sldId="266"/>
            <ac:spMk id="5" creationId="{434EA4D6-6769-55D6-21BC-00389A32906B}"/>
          </ac:spMkLst>
        </pc:spChg>
        <pc:picChg chg="del">
          <ac:chgData name="" userId="" providerId="" clId="Web-{2D5E42E5-35DD-50BD-9AB6-5B8C7A9A8302}" dt="2024-04-23T00:58:28.759" v="0"/>
          <ac:picMkLst>
            <pc:docMk/>
            <pc:sldMk cId="1742861620" sldId="266"/>
            <ac:picMk id="47" creationId="{F55BC7A4-EE4B-7EFC-C325-408D66C3CBA7}"/>
          </ac:picMkLst>
        </pc:picChg>
      </pc:sldChg>
    </pc:docChg>
  </pc:docChgLst>
  <pc:docChgLst>
    <pc:chgData name="Letso Manyanda" userId="S::bida22-062@thuto.bac.ac.bw::7234379d-25a8-474d-b8d0-ff52cea21448" providerId="AD" clId="Web-{C8D99060-80AE-A840-D9FE-53CC230CC2C0}"/>
    <pc:docChg chg="addSld delSld modSld">
      <pc:chgData name="Letso Manyanda" userId="S::bida22-062@thuto.bac.ac.bw::7234379d-25a8-474d-b8d0-ff52cea21448" providerId="AD" clId="Web-{C8D99060-80AE-A840-D9FE-53CC230CC2C0}" dt="2024-04-23T02:28:08.187" v="107" actId="20577"/>
      <pc:docMkLst>
        <pc:docMk/>
      </pc:docMkLst>
      <pc:sldChg chg="modSp">
        <pc:chgData name="Letso Manyanda" userId="S::bida22-062@thuto.bac.ac.bw::7234379d-25a8-474d-b8d0-ff52cea21448" providerId="AD" clId="Web-{C8D99060-80AE-A840-D9FE-53CC230CC2C0}" dt="2024-04-23T01:09:32.104" v="6" actId="20577"/>
        <pc:sldMkLst>
          <pc:docMk/>
          <pc:sldMk cId="1713219598" sldId="257"/>
        </pc:sldMkLst>
        <pc:spChg chg="mod">
          <ac:chgData name="Letso Manyanda" userId="S::bida22-062@thuto.bac.ac.bw::7234379d-25a8-474d-b8d0-ff52cea21448" providerId="AD" clId="Web-{C8D99060-80AE-A840-D9FE-53CC230CC2C0}" dt="2024-04-23T01:09:32.104" v="6" actId="20577"/>
          <ac:spMkLst>
            <pc:docMk/>
            <pc:sldMk cId="1713219598" sldId="257"/>
            <ac:spMk id="3" creationId="{5671D7E5-EF66-4BCD-8DAA-E9061157F0BE}"/>
          </ac:spMkLst>
        </pc:spChg>
      </pc:sldChg>
      <pc:sldChg chg="modSp">
        <pc:chgData name="Letso Manyanda" userId="S::bida22-062@thuto.bac.ac.bw::7234379d-25a8-474d-b8d0-ff52cea21448" providerId="AD" clId="Web-{C8D99060-80AE-A840-D9FE-53CC230CC2C0}" dt="2024-04-23T02:22:26.658" v="70" actId="20577"/>
        <pc:sldMkLst>
          <pc:docMk/>
          <pc:sldMk cId="3571516367" sldId="258"/>
        </pc:sldMkLst>
        <pc:spChg chg="mod">
          <ac:chgData name="Letso Manyanda" userId="S::bida22-062@thuto.bac.ac.bw::7234379d-25a8-474d-b8d0-ff52cea21448" providerId="AD" clId="Web-{C8D99060-80AE-A840-D9FE-53CC230CC2C0}" dt="2024-04-23T02:22:26.658" v="70" actId="20577"/>
          <ac:spMkLst>
            <pc:docMk/>
            <pc:sldMk cId="3571516367" sldId="258"/>
            <ac:spMk id="3" creationId="{9D5232F9-FD00-464A-9F17-619C91AEF8F3}"/>
          </ac:spMkLst>
        </pc:spChg>
      </pc:sldChg>
      <pc:sldChg chg="del">
        <pc:chgData name="Letso Manyanda" userId="S::bida22-062@thuto.bac.ac.bw::7234379d-25a8-474d-b8d0-ff52cea21448" providerId="AD" clId="Web-{C8D99060-80AE-A840-D9FE-53CC230CC2C0}" dt="2024-04-23T02:26:39.813" v="72"/>
        <pc:sldMkLst>
          <pc:docMk/>
          <pc:sldMk cId="1658164610" sldId="283"/>
        </pc:sldMkLst>
      </pc:sldChg>
      <pc:sldChg chg="modSp">
        <pc:chgData name="Letso Manyanda" userId="S::bida22-062@thuto.bac.ac.bw::7234379d-25a8-474d-b8d0-ff52cea21448" providerId="AD" clId="Web-{C8D99060-80AE-A840-D9FE-53CC230CC2C0}" dt="2024-04-23T02:28:08.187" v="107" actId="20577"/>
        <pc:sldMkLst>
          <pc:docMk/>
          <pc:sldMk cId="2791821786" sldId="285"/>
        </pc:sldMkLst>
        <pc:spChg chg="mod">
          <ac:chgData name="Letso Manyanda" userId="S::bida22-062@thuto.bac.ac.bw::7234379d-25a8-474d-b8d0-ff52cea21448" providerId="AD" clId="Web-{C8D99060-80AE-A840-D9FE-53CC230CC2C0}" dt="2024-04-23T02:28:08.187" v="107" actId="20577"/>
          <ac:spMkLst>
            <pc:docMk/>
            <pc:sldMk cId="2791821786" sldId="285"/>
            <ac:spMk id="3" creationId="{EA6BDF90-4319-A5D7-D046-E68E5E466E8C}"/>
          </ac:spMkLst>
        </pc:spChg>
        <pc:spChg chg="mod">
          <ac:chgData name="Letso Manyanda" userId="S::bida22-062@thuto.bac.ac.bw::7234379d-25a8-474d-b8d0-ff52cea21448" providerId="AD" clId="Web-{C8D99060-80AE-A840-D9FE-53CC230CC2C0}" dt="2024-04-23T02:26:54.016" v="102" actId="20577"/>
          <ac:spMkLst>
            <pc:docMk/>
            <pc:sldMk cId="2791821786" sldId="285"/>
            <ac:spMk id="8" creationId="{3E5FEE2D-79E5-4C1D-8BF7-EE619CA7039A}"/>
          </ac:spMkLst>
        </pc:spChg>
      </pc:sldChg>
      <pc:sldChg chg="add replId">
        <pc:chgData name="Letso Manyanda" userId="S::bida22-062@thuto.bac.ac.bw::7234379d-25a8-474d-b8d0-ff52cea21448" providerId="AD" clId="Web-{C8D99060-80AE-A840-D9FE-53CC230CC2C0}" dt="2024-04-23T02:26:27.656" v="71"/>
        <pc:sldMkLst>
          <pc:docMk/>
          <pc:sldMk cId="732814978" sldId="290"/>
        </pc:sldMkLst>
      </pc:sldChg>
    </pc:docChg>
  </pc:docChgLst>
  <pc:docChgLst>
    <pc:chgData name="Deirdre Gouta Mmolotsa" userId="6542ce18-3cb8-4d1f-a300-c0b123395099" providerId="ADAL" clId="{43EED239-24B8-4A2E-819B-F7B229E261DB}"/>
    <pc:docChg chg="custSel modSld">
      <pc:chgData name="Deirdre Gouta Mmolotsa" userId="6542ce18-3cb8-4d1f-a300-c0b123395099" providerId="ADAL" clId="{43EED239-24B8-4A2E-819B-F7B229E261DB}" dt="2024-04-23T02:27:21.872" v="80"/>
      <pc:docMkLst>
        <pc:docMk/>
      </pc:docMkLst>
      <pc:sldChg chg="modSp mod">
        <pc:chgData name="Deirdre Gouta Mmolotsa" userId="6542ce18-3cb8-4d1f-a300-c0b123395099" providerId="ADAL" clId="{43EED239-24B8-4A2E-819B-F7B229E261DB}" dt="2024-04-23T01:06:02.323" v="0" actId="20577"/>
        <pc:sldMkLst>
          <pc:docMk/>
          <pc:sldMk cId="1713219598" sldId="257"/>
        </pc:sldMkLst>
        <pc:spChg chg="mod">
          <ac:chgData name="Deirdre Gouta Mmolotsa" userId="6542ce18-3cb8-4d1f-a300-c0b123395099" providerId="ADAL" clId="{43EED239-24B8-4A2E-819B-F7B229E261DB}" dt="2024-04-23T01:06:02.323" v="0" actId="20577"/>
          <ac:spMkLst>
            <pc:docMk/>
            <pc:sldMk cId="1713219598" sldId="257"/>
            <ac:spMk id="3" creationId="{5671D7E5-EF66-4BCD-8DAA-E9061157F0BE}"/>
          </ac:spMkLst>
        </pc:spChg>
      </pc:sldChg>
      <pc:sldChg chg="modSp mod addCm modCm">
        <pc:chgData name="Deirdre Gouta Mmolotsa" userId="6542ce18-3cb8-4d1f-a300-c0b123395099" providerId="ADAL" clId="{43EED239-24B8-4A2E-819B-F7B229E261DB}" dt="2024-04-23T02:27:21.872" v="80"/>
        <pc:sldMkLst>
          <pc:docMk/>
          <pc:sldMk cId="3571516367" sldId="258"/>
        </pc:sldMkLst>
        <pc:spChg chg="mod">
          <ac:chgData name="Deirdre Gouta Mmolotsa" userId="6542ce18-3cb8-4d1f-a300-c0b123395099" providerId="ADAL" clId="{43EED239-24B8-4A2E-819B-F7B229E261DB}" dt="2024-04-23T02:25:59.325" v="78" actId="13926"/>
          <ac:spMkLst>
            <pc:docMk/>
            <pc:sldMk cId="3571516367" sldId="258"/>
            <ac:spMk id="3" creationId="{9D5232F9-FD00-464A-9F17-619C91AEF8F3}"/>
          </ac:spMkLst>
        </pc:spChg>
        <pc:extLst>
          <p:ext xmlns:p="http://schemas.openxmlformats.org/presentationml/2006/main" uri="{D6D511B9-2390-475A-947B-AFAB55BFBCF1}">
            <pc226:cmChg xmlns:pc226="http://schemas.microsoft.com/office/powerpoint/2022/06/main/command" chg="add mod">
              <pc226:chgData name="Deirdre Gouta Mmolotsa" userId="6542ce18-3cb8-4d1f-a300-c0b123395099" providerId="ADAL" clId="{43EED239-24B8-4A2E-819B-F7B229E261DB}" dt="2024-04-23T02:27:21.872" v="80"/>
              <pc2:cmMkLst xmlns:pc2="http://schemas.microsoft.com/office/powerpoint/2019/9/main/command">
                <pc:docMk/>
                <pc:sldMk cId="3571516367" sldId="258"/>
                <pc2:cmMk id="{A08AE689-4A00-40CA-A768-1EDAE8B77FE8}"/>
              </pc2:cmMkLst>
            </pc226:cmChg>
          </p:ext>
        </pc:extLst>
      </pc:sldChg>
      <pc:sldChg chg="modSp mod">
        <pc:chgData name="Deirdre Gouta Mmolotsa" userId="6542ce18-3cb8-4d1f-a300-c0b123395099" providerId="ADAL" clId="{43EED239-24B8-4A2E-819B-F7B229E261DB}" dt="2024-04-23T01:07:28.250" v="13" actId="20577"/>
        <pc:sldMkLst>
          <pc:docMk/>
          <pc:sldMk cId="1969787568" sldId="271"/>
        </pc:sldMkLst>
        <pc:spChg chg="mod">
          <ac:chgData name="Deirdre Gouta Mmolotsa" userId="6542ce18-3cb8-4d1f-a300-c0b123395099" providerId="ADAL" clId="{43EED239-24B8-4A2E-819B-F7B229E261DB}" dt="2024-04-23T01:07:28.250" v="13" actId="20577"/>
          <ac:spMkLst>
            <pc:docMk/>
            <pc:sldMk cId="1969787568" sldId="271"/>
            <ac:spMk id="2" creationId="{8BDF1EDE-5423-435C-B149-87AB1BC22B83}"/>
          </ac:spMkLst>
        </pc:spChg>
      </pc:sldChg>
      <pc:sldChg chg="modSp mod">
        <pc:chgData name="Deirdre Gouta Mmolotsa" userId="6542ce18-3cb8-4d1f-a300-c0b123395099" providerId="ADAL" clId="{43EED239-24B8-4A2E-819B-F7B229E261DB}" dt="2024-04-23T02:14:27.297" v="76" actId="20577"/>
        <pc:sldMkLst>
          <pc:docMk/>
          <pc:sldMk cId="608796113" sldId="278"/>
        </pc:sldMkLst>
        <pc:spChg chg="mod">
          <ac:chgData name="Deirdre Gouta Mmolotsa" userId="6542ce18-3cb8-4d1f-a300-c0b123395099" providerId="ADAL" clId="{43EED239-24B8-4A2E-819B-F7B229E261DB}" dt="2024-04-23T02:14:27.297" v="76" actId="20577"/>
          <ac:spMkLst>
            <pc:docMk/>
            <pc:sldMk cId="608796113" sldId="278"/>
            <ac:spMk id="17" creationId="{373E6DA4-0FB6-CA4D-B0B3-CB9F54A1B807}"/>
          </ac:spMkLst>
        </pc:spChg>
      </pc:sldChg>
    </pc:docChg>
  </pc:docChgLst>
  <pc:docChgLst>
    <pc:chgData name="Loago Junior Rantao" userId="S::bida22-064@thuto.bac.ac.bw::0ba8459c-8c89-47a8-b994-634e7839477d" providerId="AD" clId="Web-{B5294CFA-EC7C-F006-DDAB-868C27B75CDB}"/>
    <pc:docChg chg="addSld delSld modSld addMainMaster delMainMaster">
      <pc:chgData name="Loago Junior Rantao" userId="S::bida22-064@thuto.bac.ac.bw::0ba8459c-8c89-47a8-b994-634e7839477d" providerId="AD" clId="Web-{B5294CFA-EC7C-F006-DDAB-868C27B75CDB}" dt="2024-05-19T21:50:40.125" v="738" actId="14100"/>
      <pc:docMkLst>
        <pc:docMk/>
      </pc:docMkLst>
      <pc:sldChg chg="modSp mod modClrScheme chgLayout">
        <pc:chgData name="Loago Junior Rantao" userId="S::bida22-064@thuto.bac.ac.bw::0ba8459c-8c89-47a8-b994-634e7839477d" providerId="AD" clId="Web-{B5294CFA-EC7C-F006-DDAB-868C27B75CDB}" dt="2024-05-19T19:53:50.416" v="28"/>
        <pc:sldMkLst>
          <pc:docMk/>
          <pc:sldMk cId="2586058810" sldId="256"/>
        </pc:sldMkLst>
        <pc:spChg chg="mod ord">
          <ac:chgData name="Loago Junior Rantao" userId="S::bida22-064@thuto.bac.ac.bw::0ba8459c-8c89-47a8-b994-634e7839477d" providerId="AD" clId="Web-{B5294CFA-EC7C-F006-DDAB-868C27B75CDB}" dt="2024-05-19T19:53:50.416" v="28"/>
          <ac:spMkLst>
            <pc:docMk/>
            <pc:sldMk cId="2586058810" sldId="256"/>
            <ac:spMk id="2" creationId="{CFE75451-6A4B-484B-9ED1-353CCE25B0F4}"/>
          </ac:spMkLst>
        </pc:spChg>
      </pc:sldChg>
      <pc:sldChg chg="addSp delSp modSp mod modClrScheme chgLayout">
        <pc:chgData name="Loago Junior Rantao" userId="S::bida22-064@thuto.bac.ac.bw::0ba8459c-8c89-47a8-b994-634e7839477d" providerId="AD" clId="Web-{B5294CFA-EC7C-F006-DDAB-868C27B75CDB}" dt="2024-05-19T20:59:24.293" v="156"/>
        <pc:sldMkLst>
          <pc:docMk/>
          <pc:sldMk cId="1742861620" sldId="266"/>
        </pc:sldMkLst>
        <pc:spChg chg="mod ord">
          <ac:chgData name="Loago Junior Rantao" userId="S::bida22-064@thuto.bac.ac.bw::0ba8459c-8c89-47a8-b994-634e7839477d" providerId="AD" clId="Web-{B5294CFA-EC7C-F006-DDAB-868C27B75CDB}" dt="2024-05-19T19:53:50.416" v="28"/>
          <ac:spMkLst>
            <pc:docMk/>
            <pc:sldMk cId="1742861620" sldId="266"/>
            <ac:spMk id="2" creationId="{4518FC28-E0BD-4387-B8BE-9965D1A57FF1}"/>
          </ac:spMkLst>
        </pc:spChg>
        <pc:spChg chg="mod ord">
          <ac:chgData name="Loago Junior Rantao" userId="S::bida22-064@thuto.bac.ac.bw::0ba8459c-8c89-47a8-b994-634e7839477d" providerId="AD" clId="Web-{B5294CFA-EC7C-F006-DDAB-868C27B75CDB}" dt="2024-05-19T20:55:56.817" v="125" actId="1076"/>
          <ac:spMkLst>
            <pc:docMk/>
            <pc:sldMk cId="1742861620" sldId="266"/>
            <ac:spMk id="3" creationId="{FED19BCA-B61F-4EA6-A1FB-CCA3BD8506FB}"/>
          </ac:spMkLst>
        </pc:spChg>
        <pc:spChg chg="add del mod ord">
          <ac:chgData name="Loago Junior Rantao" userId="S::bida22-064@thuto.bac.ac.bw::0ba8459c-8c89-47a8-b994-634e7839477d" providerId="AD" clId="Web-{B5294CFA-EC7C-F006-DDAB-868C27B75CDB}" dt="2024-05-19T20:55:42.035" v="121"/>
          <ac:spMkLst>
            <pc:docMk/>
            <pc:sldMk cId="1742861620" sldId="266"/>
            <ac:spMk id="5" creationId="{FF7B80BC-3FD5-F48E-5896-6A63341C9042}"/>
          </ac:spMkLst>
        </pc:spChg>
        <pc:spChg chg="mod ord">
          <ac:chgData name="Loago Junior Rantao" userId="S::bida22-064@thuto.bac.ac.bw::0ba8459c-8c89-47a8-b994-634e7839477d" providerId="AD" clId="Web-{B5294CFA-EC7C-F006-DDAB-868C27B75CDB}" dt="2024-05-19T19:53:50.416" v="28"/>
          <ac:spMkLst>
            <pc:docMk/>
            <pc:sldMk cId="1742861620" sldId="266"/>
            <ac:spMk id="6" creationId="{7C4B8313-9270-4128-8674-3A3E42B806BC}"/>
          </ac:spMkLst>
        </pc:spChg>
        <pc:spChg chg="add del mod">
          <ac:chgData name="Loago Junior Rantao" userId="S::bida22-064@thuto.bac.ac.bw::0ba8459c-8c89-47a8-b994-634e7839477d" providerId="AD" clId="Web-{B5294CFA-EC7C-F006-DDAB-868C27B75CDB}" dt="2024-05-19T20:59:20.559" v="154"/>
          <ac:spMkLst>
            <pc:docMk/>
            <pc:sldMk cId="1742861620" sldId="266"/>
            <ac:spMk id="8" creationId="{9F76A6D2-4643-BF0D-E1B2-F22F955AA07B}"/>
          </ac:spMkLst>
        </pc:spChg>
        <pc:spChg chg="add mod">
          <ac:chgData name="Loago Junior Rantao" userId="S::bida22-064@thuto.bac.ac.bw::0ba8459c-8c89-47a8-b994-634e7839477d" providerId="AD" clId="Web-{B5294CFA-EC7C-F006-DDAB-868C27B75CDB}" dt="2024-05-19T20:59:24.293" v="156"/>
          <ac:spMkLst>
            <pc:docMk/>
            <pc:sldMk cId="1742861620" sldId="266"/>
            <ac:spMk id="11" creationId="{8FAB1B38-320D-4B3E-17A2-0F353DF1F414}"/>
          </ac:spMkLst>
        </pc:spChg>
        <pc:picChg chg="add del mod ord">
          <ac:chgData name="Loago Junior Rantao" userId="S::bida22-064@thuto.bac.ac.bw::0ba8459c-8c89-47a8-b994-634e7839477d" providerId="AD" clId="Web-{B5294CFA-EC7C-F006-DDAB-868C27B75CDB}" dt="2024-05-19T20:56:04.692" v="129"/>
          <ac:picMkLst>
            <pc:docMk/>
            <pc:sldMk cId="1742861620" sldId="266"/>
            <ac:picMk id="4" creationId="{610E3E94-AF02-18CF-84A6-BF06176EF4E3}"/>
          </ac:picMkLst>
        </pc:picChg>
        <pc:picChg chg="add del mod ord">
          <ac:chgData name="Loago Junior Rantao" userId="S::bida22-064@thuto.bac.ac.bw::0ba8459c-8c89-47a8-b994-634e7839477d" providerId="AD" clId="Web-{B5294CFA-EC7C-F006-DDAB-868C27B75CDB}" dt="2024-05-19T20:59:24.293" v="156"/>
          <ac:picMkLst>
            <pc:docMk/>
            <pc:sldMk cId="1742861620" sldId="266"/>
            <ac:picMk id="9" creationId="{B27CFB24-5709-27DB-0097-B9083858A2C0}"/>
          </ac:picMkLst>
        </pc:picChg>
        <pc:picChg chg="del mod ord">
          <ac:chgData name="Loago Junior Rantao" userId="S::bida22-064@thuto.bac.ac.bw::0ba8459c-8c89-47a8-b994-634e7839477d" providerId="AD" clId="Web-{B5294CFA-EC7C-F006-DDAB-868C27B75CDB}" dt="2024-05-19T19:51:39.224" v="26"/>
          <ac:picMkLst>
            <pc:docMk/>
            <pc:sldMk cId="1742861620" sldId="266"/>
            <ac:picMk id="18" creationId="{7A173B05-07B0-0A8C-2691-2374A14D97B1}"/>
          </ac:picMkLst>
        </pc:picChg>
        <pc:picChg chg="del">
          <ac:chgData name="Loago Junior Rantao" userId="S::bida22-064@thuto.bac.ac.bw::0ba8459c-8c89-47a8-b994-634e7839477d" providerId="AD" clId="Web-{B5294CFA-EC7C-F006-DDAB-868C27B75CDB}" dt="2024-05-19T19:51:40.380" v="27"/>
          <ac:picMkLst>
            <pc:docMk/>
            <pc:sldMk cId="1742861620" sldId="266"/>
            <ac:picMk id="19" creationId="{23A8EE2A-43C1-FBF8-5125-1B0E8E4DA4AD}"/>
          </ac:picMkLst>
        </pc:picChg>
      </pc:sldChg>
      <pc:sldChg chg="modSp mod modClrScheme chgLayout">
        <pc:chgData name="Loago Junior Rantao" userId="S::bida22-064@thuto.bac.ac.bw::0ba8459c-8c89-47a8-b994-634e7839477d" providerId="AD" clId="Web-{B5294CFA-EC7C-F006-DDAB-868C27B75CDB}" dt="2024-05-19T19:53:50.416" v="28"/>
        <pc:sldMkLst>
          <pc:docMk/>
          <pc:sldMk cId="608796113" sldId="278"/>
        </pc:sldMkLst>
        <pc:spChg chg="mod ord">
          <ac:chgData name="Loago Junior Rantao" userId="S::bida22-064@thuto.bac.ac.bw::0ba8459c-8c89-47a8-b994-634e7839477d" providerId="AD" clId="Web-{B5294CFA-EC7C-F006-DDAB-868C27B75CDB}" dt="2024-05-19T19:53:50.416" v="28"/>
          <ac:spMkLst>
            <pc:docMk/>
            <pc:sldMk cId="608796113" sldId="278"/>
            <ac:spMk id="2" creationId="{9528DBD1-DB29-D44F-FD5A-3071BB37EF37}"/>
          </ac:spMkLst>
        </pc:spChg>
        <pc:spChg chg="mod ord">
          <ac:chgData name="Loago Junior Rantao" userId="S::bida22-064@thuto.bac.ac.bw::0ba8459c-8c89-47a8-b994-634e7839477d" providerId="AD" clId="Web-{B5294CFA-EC7C-F006-DDAB-868C27B75CDB}" dt="2024-05-19T19:53:50.416" v="28"/>
          <ac:spMkLst>
            <pc:docMk/>
            <pc:sldMk cId="608796113" sldId="278"/>
            <ac:spMk id="17" creationId="{373E6DA4-0FB6-CA4D-B0B3-CB9F54A1B807}"/>
          </ac:spMkLst>
        </pc:spChg>
        <pc:spChg chg="mod ord">
          <ac:chgData name="Loago Junior Rantao" userId="S::bida22-064@thuto.bac.ac.bw::0ba8459c-8c89-47a8-b994-634e7839477d" providerId="AD" clId="Web-{B5294CFA-EC7C-F006-DDAB-868C27B75CDB}" dt="2024-05-19T19:53:50.416" v="28"/>
          <ac:spMkLst>
            <pc:docMk/>
            <pc:sldMk cId="608796113" sldId="278"/>
            <ac:spMk id="19" creationId="{FE9569FB-EA96-6F2F-EA12-3281020089CA}"/>
          </ac:spMkLst>
        </pc:spChg>
      </pc:sldChg>
      <pc:sldChg chg="modSp mod modClrScheme chgLayout">
        <pc:chgData name="Loago Junior Rantao" userId="S::bida22-064@thuto.bac.ac.bw::0ba8459c-8c89-47a8-b994-634e7839477d" providerId="AD" clId="Web-{B5294CFA-EC7C-F006-DDAB-868C27B75CDB}" dt="2024-05-19T19:53:50.416" v="28"/>
        <pc:sldMkLst>
          <pc:docMk/>
          <pc:sldMk cId="103458723" sldId="281"/>
        </pc:sldMkLst>
        <pc:spChg chg="mod ord">
          <ac:chgData name="Loago Junior Rantao" userId="S::bida22-064@thuto.bac.ac.bw::0ba8459c-8c89-47a8-b994-634e7839477d" providerId="AD" clId="Web-{B5294CFA-EC7C-F006-DDAB-868C27B75CDB}" dt="2024-05-19T19:53:50.416" v="28"/>
          <ac:spMkLst>
            <pc:docMk/>
            <pc:sldMk cId="103458723" sldId="281"/>
            <ac:spMk id="2" creationId="{A95E2E6A-35EC-1B8E-0FD7-8C67870ACA64}"/>
          </ac:spMkLst>
        </pc:spChg>
        <pc:spChg chg="mod ord">
          <ac:chgData name="Loago Junior Rantao" userId="S::bida22-064@thuto.bac.ac.bw::0ba8459c-8c89-47a8-b994-634e7839477d" providerId="AD" clId="Web-{B5294CFA-EC7C-F006-DDAB-868C27B75CDB}" dt="2024-05-19T19:53:50.416" v="28"/>
          <ac:spMkLst>
            <pc:docMk/>
            <pc:sldMk cId="103458723" sldId="281"/>
            <ac:spMk id="4" creationId="{C5D2DA43-8C13-3BF9-A983-0EEB697AE28F}"/>
          </ac:spMkLst>
        </pc:spChg>
        <pc:spChg chg="mod ord">
          <ac:chgData name="Loago Junior Rantao" userId="S::bida22-064@thuto.bac.ac.bw::0ba8459c-8c89-47a8-b994-634e7839477d" providerId="AD" clId="Web-{B5294CFA-EC7C-F006-DDAB-868C27B75CDB}" dt="2024-05-19T19:53:50.416" v="28"/>
          <ac:spMkLst>
            <pc:docMk/>
            <pc:sldMk cId="103458723" sldId="281"/>
            <ac:spMk id="6" creationId="{24CED7D7-757D-A346-630E-3038ED54F74A}"/>
          </ac:spMkLst>
        </pc:spChg>
        <pc:spChg chg="mod ord">
          <ac:chgData name="Loago Junior Rantao" userId="S::bida22-064@thuto.bac.ac.bw::0ba8459c-8c89-47a8-b994-634e7839477d" providerId="AD" clId="Web-{B5294CFA-EC7C-F006-DDAB-868C27B75CDB}" dt="2024-05-19T19:53:50.416" v="28"/>
          <ac:spMkLst>
            <pc:docMk/>
            <pc:sldMk cId="103458723" sldId="281"/>
            <ac:spMk id="8" creationId="{8F44A959-C2BB-9170-C99C-1A2EDB71B994}"/>
          </ac:spMkLst>
        </pc:spChg>
        <pc:spChg chg="mod ord">
          <ac:chgData name="Loago Junior Rantao" userId="S::bida22-064@thuto.bac.ac.bw::0ba8459c-8c89-47a8-b994-634e7839477d" providerId="AD" clId="Web-{B5294CFA-EC7C-F006-DDAB-868C27B75CDB}" dt="2024-05-19T19:53:50.416" v="28"/>
          <ac:spMkLst>
            <pc:docMk/>
            <pc:sldMk cId="103458723" sldId="281"/>
            <ac:spMk id="12" creationId="{554B61B9-26F6-B304-92CD-03053DAAF2A8}"/>
          </ac:spMkLst>
        </pc:spChg>
        <pc:spChg chg="mod ord">
          <ac:chgData name="Loago Junior Rantao" userId="S::bida22-064@thuto.bac.ac.bw::0ba8459c-8c89-47a8-b994-634e7839477d" providerId="AD" clId="Web-{B5294CFA-EC7C-F006-DDAB-868C27B75CDB}" dt="2024-05-19T19:53:50.416" v="28"/>
          <ac:spMkLst>
            <pc:docMk/>
            <pc:sldMk cId="103458723" sldId="281"/>
            <ac:spMk id="14" creationId="{CB9F9E8B-42CD-AC26-AFC9-F1F66695693B}"/>
          </ac:spMkLst>
        </pc:spChg>
      </pc:sldChg>
      <pc:sldChg chg="addSp delSp modSp mod setBg modClrScheme chgLayout">
        <pc:chgData name="Loago Junior Rantao" userId="S::bida22-064@thuto.bac.ac.bw::0ba8459c-8c89-47a8-b994-634e7839477d" providerId="AD" clId="Web-{B5294CFA-EC7C-F006-DDAB-868C27B75CDB}" dt="2024-05-19T21:01:39.738" v="181"/>
        <pc:sldMkLst>
          <pc:docMk/>
          <pc:sldMk cId="636929804" sldId="282"/>
        </pc:sldMkLst>
        <pc:spChg chg="add del mod">
          <ac:chgData name="Loago Junior Rantao" userId="S::bida22-064@thuto.bac.ac.bw::0ba8459c-8c89-47a8-b994-634e7839477d" providerId="AD" clId="Web-{B5294CFA-EC7C-F006-DDAB-868C27B75CDB}" dt="2024-05-19T19:51:30.943" v="23"/>
          <ac:spMkLst>
            <pc:docMk/>
            <pc:sldMk cId="636929804" sldId="282"/>
            <ac:spMk id="5" creationId="{FF170789-28FB-A699-A558-A0DF217D870B}"/>
          </ac:spMkLst>
        </pc:spChg>
        <pc:spChg chg="mod ord">
          <ac:chgData name="Loago Junior Rantao" userId="S::bida22-064@thuto.bac.ac.bw::0ba8459c-8c89-47a8-b994-634e7839477d" providerId="AD" clId="Web-{B5294CFA-EC7C-F006-DDAB-868C27B75CDB}" dt="2024-05-19T19:54:13.120" v="32"/>
          <ac:spMkLst>
            <pc:docMk/>
            <pc:sldMk cId="636929804" sldId="282"/>
            <ac:spMk id="6" creationId="{C9E89423-64EB-368C-061D-161B943C8894}"/>
          </ac:spMkLst>
        </pc:spChg>
        <pc:spChg chg="mod ord">
          <ac:chgData name="Loago Junior Rantao" userId="S::bida22-064@thuto.bac.ac.bw::0ba8459c-8c89-47a8-b994-634e7839477d" providerId="AD" clId="Web-{B5294CFA-EC7C-F006-DDAB-868C27B75CDB}" dt="2024-05-19T19:54:13.120" v="32"/>
          <ac:spMkLst>
            <pc:docMk/>
            <pc:sldMk cId="636929804" sldId="282"/>
            <ac:spMk id="8" creationId="{2D3EC088-D874-D5E4-5AD7-C7373780DEAF}"/>
          </ac:spMkLst>
        </pc:spChg>
        <pc:spChg chg="mod ord">
          <ac:chgData name="Loago Junior Rantao" userId="S::bida22-064@thuto.bac.ac.bw::0ba8459c-8c89-47a8-b994-634e7839477d" providerId="AD" clId="Web-{B5294CFA-EC7C-F006-DDAB-868C27B75CDB}" dt="2024-05-19T19:54:13.120" v="32"/>
          <ac:spMkLst>
            <pc:docMk/>
            <pc:sldMk cId="636929804" sldId="282"/>
            <ac:spMk id="14" creationId="{5112969F-EB84-49D5-7100-1FB28870FB30}"/>
          </ac:spMkLst>
        </pc:spChg>
        <pc:spChg chg="mod ord">
          <ac:chgData name="Loago Junior Rantao" userId="S::bida22-064@thuto.bac.ac.bw::0ba8459c-8c89-47a8-b994-634e7839477d" providerId="AD" clId="Web-{B5294CFA-EC7C-F006-DDAB-868C27B75CDB}" dt="2024-05-19T19:54:13.120" v="32"/>
          <ac:spMkLst>
            <pc:docMk/>
            <pc:sldMk cId="636929804" sldId="282"/>
            <ac:spMk id="15" creationId="{A536BD54-EFA1-25A2-9F04-4F22C36E2A5D}"/>
          </ac:spMkLst>
        </pc:spChg>
        <pc:spChg chg="add del mod ord">
          <ac:chgData name="Loago Junior Rantao" userId="S::bida22-064@thuto.bac.ac.bw::0ba8459c-8c89-47a8-b994-634e7839477d" providerId="AD" clId="Web-{B5294CFA-EC7C-F006-DDAB-868C27B75CDB}" dt="2024-05-19T20:27:56.427" v="41"/>
          <ac:spMkLst>
            <pc:docMk/>
            <pc:sldMk cId="636929804" sldId="282"/>
            <ac:spMk id="18" creationId="{D1F49775-E547-B018-510F-E13749491AFB}"/>
          </ac:spMkLst>
        </pc:spChg>
        <pc:spChg chg="add mod">
          <ac:chgData name="Loago Junior Rantao" userId="S::bida22-064@thuto.bac.ac.bw::0ba8459c-8c89-47a8-b994-634e7839477d" providerId="AD" clId="Web-{B5294CFA-EC7C-F006-DDAB-868C27B75CDB}" dt="2024-05-19T21:01:39.738" v="181"/>
          <ac:spMkLst>
            <pc:docMk/>
            <pc:sldMk cId="636929804" sldId="282"/>
            <ac:spMk id="21" creationId="{D7900B1E-ADB8-16E3-BDD1-D14C13DAC157}"/>
          </ac:spMkLst>
        </pc:spChg>
        <pc:spChg chg="mod ord">
          <ac:chgData name="Loago Junior Rantao" userId="S::bida22-064@thuto.bac.ac.bw::0ba8459c-8c89-47a8-b994-634e7839477d" providerId="AD" clId="Web-{B5294CFA-EC7C-F006-DDAB-868C27B75CDB}" dt="2024-05-19T19:54:13.120" v="32"/>
          <ac:spMkLst>
            <pc:docMk/>
            <pc:sldMk cId="636929804" sldId="282"/>
            <ac:spMk id="68" creationId="{AA0ACADD-CC4E-851C-DA07-C22DB97FA23E}"/>
          </ac:spMkLst>
        </pc:spChg>
        <pc:spChg chg="add del">
          <ac:chgData name="Loago Junior Rantao" userId="S::bida22-064@thuto.bac.ac.bw::0ba8459c-8c89-47a8-b994-634e7839477d" providerId="AD" clId="Web-{B5294CFA-EC7C-F006-DDAB-868C27B75CDB}" dt="2024-05-19T19:53:59.339" v="30"/>
          <ac:spMkLst>
            <pc:docMk/>
            <pc:sldMk cId="636929804" sldId="282"/>
            <ac:spMk id="73" creationId="{7D379150-F6B4-45C8-BE10-6B278AD400EB}"/>
          </ac:spMkLst>
        </pc:spChg>
        <pc:spChg chg="add del">
          <ac:chgData name="Loago Junior Rantao" userId="S::bida22-064@thuto.bac.ac.bw::0ba8459c-8c89-47a8-b994-634e7839477d" providerId="AD" clId="Web-{B5294CFA-EC7C-F006-DDAB-868C27B75CDB}" dt="2024-05-19T19:53:59.339" v="30"/>
          <ac:spMkLst>
            <pc:docMk/>
            <pc:sldMk cId="636929804" sldId="282"/>
            <ac:spMk id="75" creationId="{5FFCF544-A370-4A5D-A95F-CA6E0E7191E6}"/>
          </ac:spMkLst>
        </pc:spChg>
        <pc:spChg chg="add del">
          <ac:chgData name="Loago Junior Rantao" userId="S::bida22-064@thuto.bac.ac.bw::0ba8459c-8c89-47a8-b994-634e7839477d" providerId="AD" clId="Web-{B5294CFA-EC7C-F006-DDAB-868C27B75CDB}" dt="2024-05-19T19:54:13.120" v="32"/>
          <ac:spMkLst>
            <pc:docMk/>
            <pc:sldMk cId="636929804" sldId="282"/>
            <ac:spMk id="79" creationId="{C33BF9DD-8A45-4EEE-B231-0A14D322E5F9}"/>
          </ac:spMkLst>
        </pc:spChg>
        <pc:spChg chg="add del">
          <ac:chgData name="Loago Junior Rantao" userId="S::bida22-064@thuto.bac.ac.bw::0ba8459c-8c89-47a8-b994-634e7839477d" providerId="AD" clId="Web-{B5294CFA-EC7C-F006-DDAB-868C27B75CDB}" dt="2024-05-19T19:54:13.120" v="32"/>
          <ac:spMkLst>
            <pc:docMk/>
            <pc:sldMk cId="636929804" sldId="282"/>
            <ac:spMk id="80" creationId="{7D379150-F6B4-45C8-BE10-6B278AD400EB}"/>
          </ac:spMkLst>
        </pc:spChg>
        <pc:spChg chg="add del">
          <ac:chgData name="Loago Junior Rantao" userId="S::bida22-064@thuto.bac.ac.bw::0ba8459c-8c89-47a8-b994-634e7839477d" providerId="AD" clId="Web-{B5294CFA-EC7C-F006-DDAB-868C27B75CDB}" dt="2024-05-19T19:54:13.120" v="32"/>
          <ac:spMkLst>
            <pc:docMk/>
            <pc:sldMk cId="636929804" sldId="282"/>
            <ac:spMk id="82" creationId="{5FFCF544-A370-4A5D-A95F-CA6E0E7191E6}"/>
          </ac:spMkLst>
        </pc:spChg>
        <pc:spChg chg="add del">
          <ac:chgData name="Loago Junior Rantao" userId="S::bida22-064@thuto.bac.ac.bw::0ba8459c-8c89-47a8-b994-634e7839477d" providerId="AD" clId="Web-{B5294CFA-EC7C-F006-DDAB-868C27B75CDB}" dt="2024-05-19T19:54:13.120" v="32"/>
          <ac:spMkLst>
            <pc:docMk/>
            <pc:sldMk cId="636929804" sldId="282"/>
            <ac:spMk id="83" creationId="{D5FBCAC9-BD8B-4F3B-AD74-EF37D4211349}"/>
          </ac:spMkLst>
        </pc:spChg>
        <pc:spChg chg="add del">
          <ac:chgData name="Loago Junior Rantao" userId="S::bida22-064@thuto.bac.ac.bw::0ba8459c-8c89-47a8-b994-634e7839477d" providerId="AD" clId="Web-{B5294CFA-EC7C-F006-DDAB-868C27B75CDB}" dt="2024-05-19T19:54:13.120" v="32"/>
          <ac:spMkLst>
            <pc:docMk/>
            <pc:sldMk cId="636929804" sldId="282"/>
            <ac:spMk id="85" creationId="{9556C5A8-AD7E-4CE7-87BE-9EA3B5E1786F}"/>
          </ac:spMkLst>
        </pc:spChg>
        <pc:graphicFrameChg chg="add del mod ord modGraphic">
          <ac:chgData name="Loago Junior Rantao" userId="S::bida22-064@thuto.bac.ac.bw::0ba8459c-8c89-47a8-b994-634e7839477d" providerId="AD" clId="Web-{B5294CFA-EC7C-F006-DDAB-868C27B75CDB}" dt="2024-05-19T19:51:35.927" v="25"/>
          <ac:graphicFrameMkLst>
            <pc:docMk/>
            <pc:sldMk cId="636929804" sldId="282"/>
            <ac:graphicFrameMk id="7" creationId="{BD09598E-D45A-03B2-F2A6-15F5075C5988}"/>
          </ac:graphicFrameMkLst>
        </pc:graphicFrameChg>
        <pc:picChg chg="del mod ord">
          <ac:chgData name="Loago Junior Rantao" userId="S::bida22-064@thuto.bac.ac.bw::0ba8459c-8c89-47a8-b994-634e7839477d" providerId="AD" clId="Web-{B5294CFA-EC7C-F006-DDAB-868C27B75CDB}" dt="2024-05-19T19:50:05.471" v="22"/>
          <ac:picMkLst>
            <pc:docMk/>
            <pc:sldMk cId="636929804" sldId="282"/>
            <ac:picMk id="2" creationId="{ED43851C-1B29-375E-DC6B-E01D6CA9404D}"/>
          </ac:picMkLst>
        </pc:picChg>
        <pc:picChg chg="del">
          <ac:chgData name="Loago Junior Rantao" userId="S::bida22-064@thuto.bac.ac.bw::0ba8459c-8c89-47a8-b994-634e7839477d" providerId="AD" clId="Web-{B5294CFA-EC7C-F006-DDAB-868C27B75CDB}" dt="2024-05-19T19:51:34.583" v="24"/>
          <ac:picMkLst>
            <pc:docMk/>
            <pc:sldMk cId="636929804" sldId="282"/>
            <ac:picMk id="3" creationId="{AF6A9C7E-876E-CA4A-852A-220D46262F03}"/>
          </ac:picMkLst>
        </pc:picChg>
        <pc:picChg chg="add del mod ord">
          <ac:chgData name="Loago Junior Rantao" userId="S::bida22-064@thuto.bac.ac.bw::0ba8459c-8c89-47a8-b994-634e7839477d" providerId="AD" clId="Web-{B5294CFA-EC7C-F006-DDAB-868C27B75CDB}" dt="2024-05-19T21:01:39.738" v="181"/>
          <ac:picMkLst>
            <pc:docMk/>
            <pc:sldMk cId="636929804" sldId="282"/>
            <ac:picMk id="19" creationId="{02EB4D8F-AF39-1B90-2D01-402573421576}"/>
          </ac:picMkLst>
        </pc:picChg>
        <pc:cxnChg chg="add del">
          <ac:chgData name="Loago Junior Rantao" userId="S::bida22-064@thuto.bac.ac.bw::0ba8459c-8c89-47a8-b994-634e7839477d" providerId="AD" clId="Web-{B5294CFA-EC7C-F006-DDAB-868C27B75CDB}" dt="2024-05-19T19:53:59.339" v="30"/>
          <ac:cxnSpMkLst>
            <pc:docMk/>
            <pc:sldMk cId="636929804" sldId="282"/>
            <ac:cxnSpMk id="77" creationId="{6EEB3B97-A638-498B-8083-54191CE71E01}"/>
          </ac:cxnSpMkLst>
        </pc:cxnChg>
        <pc:cxnChg chg="add del">
          <ac:chgData name="Loago Junior Rantao" userId="S::bida22-064@thuto.bac.ac.bw::0ba8459c-8c89-47a8-b994-634e7839477d" providerId="AD" clId="Web-{B5294CFA-EC7C-F006-DDAB-868C27B75CDB}" dt="2024-05-19T19:54:13.120" v="32"/>
          <ac:cxnSpMkLst>
            <pc:docMk/>
            <pc:sldMk cId="636929804" sldId="282"/>
            <ac:cxnSpMk id="81" creationId="{9020DCC9-F851-4562-BB20-1AB3C51BFD08}"/>
          </ac:cxnSpMkLst>
        </pc:cxnChg>
        <pc:cxnChg chg="add del">
          <ac:chgData name="Loago Junior Rantao" userId="S::bida22-064@thuto.bac.ac.bw::0ba8459c-8c89-47a8-b994-634e7839477d" providerId="AD" clId="Web-{B5294CFA-EC7C-F006-DDAB-868C27B75CDB}" dt="2024-05-19T19:54:13.120" v="32"/>
          <ac:cxnSpMkLst>
            <pc:docMk/>
            <pc:sldMk cId="636929804" sldId="282"/>
            <ac:cxnSpMk id="84" creationId="{6EEB3B97-A638-498B-8083-54191CE71E01}"/>
          </ac:cxnSpMkLst>
        </pc:cxnChg>
      </pc:sldChg>
      <pc:sldChg chg="modSp mod modClrScheme chgLayout">
        <pc:chgData name="Loago Junior Rantao" userId="S::bida22-064@thuto.bac.ac.bw::0ba8459c-8c89-47a8-b994-634e7839477d" providerId="AD" clId="Web-{B5294CFA-EC7C-F006-DDAB-868C27B75CDB}" dt="2024-05-19T19:53:50.416" v="28"/>
        <pc:sldMkLst>
          <pc:docMk/>
          <pc:sldMk cId="2403577982" sldId="284"/>
        </pc:sldMkLst>
        <pc:spChg chg="mod ord">
          <ac:chgData name="Loago Junior Rantao" userId="S::bida22-064@thuto.bac.ac.bw::0ba8459c-8c89-47a8-b994-634e7839477d" providerId="AD" clId="Web-{B5294CFA-EC7C-F006-DDAB-868C27B75CDB}" dt="2024-05-19T19:53:50.416" v="28"/>
          <ac:spMkLst>
            <pc:docMk/>
            <pc:sldMk cId="2403577982" sldId="284"/>
            <ac:spMk id="3" creationId="{5488083F-9077-6742-50B4-323AA3C722F5}"/>
          </ac:spMkLst>
        </pc:spChg>
        <pc:spChg chg="mod ord">
          <ac:chgData name="Loago Junior Rantao" userId="S::bida22-064@thuto.bac.ac.bw::0ba8459c-8c89-47a8-b994-634e7839477d" providerId="AD" clId="Web-{B5294CFA-EC7C-F006-DDAB-868C27B75CDB}" dt="2024-05-19T19:53:50.416" v="28"/>
          <ac:spMkLst>
            <pc:docMk/>
            <pc:sldMk cId="2403577982" sldId="284"/>
            <ac:spMk id="5" creationId="{850AD5D3-8FED-EC66-E968-CBD3909C3DD0}"/>
          </ac:spMkLst>
        </pc:spChg>
        <pc:spChg chg="mod ord">
          <ac:chgData name="Loago Junior Rantao" userId="S::bida22-064@thuto.bac.ac.bw::0ba8459c-8c89-47a8-b994-634e7839477d" providerId="AD" clId="Web-{B5294CFA-EC7C-F006-DDAB-868C27B75CDB}" dt="2024-05-19T19:53:50.416" v="28"/>
          <ac:spMkLst>
            <pc:docMk/>
            <pc:sldMk cId="2403577982" sldId="284"/>
            <ac:spMk id="6" creationId="{D2E1CF79-4FDC-8CAF-CC16-E309A2C49758}"/>
          </ac:spMkLst>
        </pc:spChg>
        <pc:spChg chg="mod ord">
          <ac:chgData name="Loago Junior Rantao" userId="S::bida22-064@thuto.bac.ac.bw::0ba8459c-8c89-47a8-b994-634e7839477d" providerId="AD" clId="Web-{B5294CFA-EC7C-F006-DDAB-868C27B75CDB}" dt="2024-05-19T19:53:50.416" v="28"/>
          <ac:spMkLst>
            <pc:docMk/>
            <pc:sldMk cId="2403577982" sldId="284"/>
            <ac:spMk id="9" creationId="{C396FFDC-ADE8-4009-A466-A81787258E88}"/>
          </ac:spMkLst>
        </pc:spChg>
        <pc:spChg chg="mod ord">
          <ac:chgData name="Loago Junior Rantao" userId="S::bida22-064@thuto.bac.ac.bw::0ba8459c-8c89-47a8-b994-634e7839477d" providerId="AD" clId="Web-{B5294CFA-EC7C-F006-DDAB-868C27B75CDB}" dt="2024-05-19T19:53:50.416" v="28"/>
          <ac:spMkLst>
            <pc:docMk/>
            <pc:sldMk cId="2403577982" sldId="284"/>
            <ac:spMk id="17" creationId="{09140014-73D5-419B-8867-972BB18D52D4}"/>
          </ac:spMkLst>
        </pc:spChg>
        <pc:spChg chg="mod ord">
          <ac:chgData name="Loago Junior Rantao" userId="S::bida22-064@thuto.bac.ac.bw::0ba8459c-8c89-47a8-b994-634e7839477d" providerId="AD" clId="Web-{B5294CFA-EC7C-F006-DDAB-868C27B75CDB}" dt="2024-05-19T19:53:50.416" v="28"/>
          <ac:spMkLst>
            <pc:docMk/>
            <pc:sldMk cId="2403577982" sldId="284"/>
            <ac:spMk id="34" creationId="{AE07A905-8B37-D13F-25D3-1D3BCDB86B0B}"/>
          </ac:spMkLst>
        </pc:spChg>
      </pc:sldChg>
      <pc:sldChg chg="modSp mod modClrScheme chgLayout">
        <pc:chgData name="Loago Junior Rantao" userId="S::bida22-064@thuto.bac.ac.bw::0ba8459c-8c89-47a8-b994-634e7839477d" providerId="AD" clId="Web-{B5294CFA-EC7C-F006-DDAB-868C27B75CDB}" dt="2024-05-19T19:53:50.416" v="28"/>
        <pc:sldMkLst>
          <pc:docMk/>
          <pc:sldMk cId="2791821786" sldId="285"/>
        </pc:sldMkLst>
        <pc:spChg chg="mod ord">
          <ac:chgData name="Loago Junior Rantao" userId="S::bida22-064@thuto.bac.ac.bw::0ba8459c-8c89-47a8-b994-634e7839477d" providerId="AD" clId="Web-{B5294CFA-EC7C-F006-DDAB-868C27B75CDB}" dt="2024-05-19T19:53:50.416" v="28"/>
          <ac:spMkLst>
            <pc:docMk/>
            <pc:sldMk cId="2791821786" sldId="285"/>
            <ac:spMk id="3" creationId="{EA6BDF90-4319-A5D7-D046-E68E5E466E8C}"/>
          </ac:spMkLst>
        </pc:spChg>
        <pc:spChg chg="mod ord">
          <ac:chgData name="Loago Junior Rantao" userId="S::bida22-064@thuto.bac.ac.bw::0ba8459c-8c89-47a8-b994-634e7839477d" providerId="AD" clId="Web-{B5294CFA-EC7C-F006-DDAB-868C27B75CDB}" dt="2024-05-19T19:53:50.416" v="28"/>
          <ac:spMkLst>
            <pc:docMk/>
            <pc:sldMk cId="2791821786" sldId="285"/>
            <ac:spMk id="5" creationId="{4832B776-E386-1CF9-CC8F-2D2FF3EA7066}"/>
          </ac:spMkLst>
        </pc:spChg>
        <pc:spChg chg="mod ord">
          <ac:chgData name="Loago Junior Rantao" userId="S::bida22-064@thuto.bac.ac.bw::0ba8459c-8c89-47a8-b994-634e7839477d" providerId="AD" clId="Web-{B5294CFA-EC7C-F006-DDAB-868C27B75CDB}" dt="2024-05-19T19:53:50.416" v="28"/>
          <ac:spMkLst>
            <pc:docMk/>
            <pc:sldMk cId="2791821786" sldId="285"/>
            <ac:spMk id="8" creationId="{3E5FEE2D-79E5-4C1D-8BF7-EE619CA7039A}"/>
          </ac:spMkLst>
        </pc:spChg>
      </pc:sldChg>
      <pc:sldChg chg="modSp mod modClrScheme chgLayout">
        <pc:chgData name="Loago Junior Rantao" userId="S::bida22-064@thuto.bac.ac.bw::0ba8459c-8c89-47a8-b994-634e7839477d" providerId="AD" clId="Web-{B5294CFA-EC7C-F006-DDAB-868C27B75CDB}" dt="2024-05-19T19:53:50.416" v="28"/>
        <pc:sldMkLst>
          <pc:docMk/>
          <pc:sldMk cId="3487172263" sldId="286"/>
        </pc:sldMkLst>
        <pc:spChg chg="mod ord">
          <ac:chgData name="Loago Junior Rantao" userId="S::bida22-064@thuto.bac.ac.bw::0ba8459c-8c89-47a8-b994-634e7839477d" providerId="AD" clId="Web-{B5294CFA-EC7C-F006-DDAB-868C27B75CDB}" dt="2024-05-19T19:53:50.416" v="28"/>
          <ac:spMkLst>
            <pc:docMk/>
            <pc:sldMk cId="3487172263" sldId="286"/>
            <ac:spMk id="2" creationId="{F8B4F299-6081-C0FB-7E50-E243520786BC}"/>
          </ac:spMkLst>
        </pc:spChg>
        <pc:spChg chg="mod ord">
          <ac:chgData name="Loago Junior Rantao" userId="S::bida22-064@thuto.bac.ac.bw::0ba8459c-8c89-47a8-b994-634e7839477d" providerId="AD" clId="Web-{B5294CFA-EC7C-F006-DDAB-868C27B75CDB}" dt="2024-05-19T19:53:50.416" v="28"/>
          <ac:spMkLst>
            <pc:docMk/>
            <pc:sldMk cId="3487172263" sldId="286"/>
            <ac:spMk id="3" creationId="{72453C7F-4F54-C637-1832-B8EA231BECCD}"/>
          </ac:spMkLst>
        </pc:spChg>
        <pc:spChg chg="mod ord">
          <ac:chgData name="Loago Junior Rantao" userId="S::bida22-064@thuto.bac.ac.bw::0ba8459c-8c89-47a8-b994-634e7839477d" providerId="AD" clId="Web-{B5294CFA-EC7C-F006-DDAB-868C27B75CDB}" dt="2024-05-19T19:53:50.416" v="28"/>
          <ac:spMkLst>
            <pc:docMk/>
            <pc:sldMk cId="3487172263" sldId="286"/>
            <ac:spMk id="4" creationId="{C8CBBEE7-6D72-026F-13E6-DCB43413CDA9}"/>
          </ac:spMkLst>
        </pc:spChg>
      </pc:sldChg>
      <pc:sldChg chg="addSp delSp modSp mod modClrScheme chgLayout">
        <pc:chgData name="Loago Junior Rantao" userId="S::bida22-064@thuto.bac.ac.bw::0ba8459c-8c89-47a8-b994-634e7839477d" providerId="AD" clId="Web-{B5294CFA-EC7C-F006-DDAB-868C27B75CDB}" dt="2024-05-19T21:03:01.929" v="208" actId="1076"/>
        <pc:sldMkLst>
          <pc:docMk/>
          <pc:sldMk cId="742415079" sldId="287"/>
        </pc:sldMkLst>
        <pc:spChg chg="mod ord">
          <ac:chgData name="Loago Junior Rantao" userId="S::bida22-064@thuto.bac.ac.bw::0ba8459c-8c89-47a8-b994-634e7839477d" providerId="AD" clId="Web-{B5294CFA-EC7C-F006-DDAB-868C27B75CDB}" dt="2024-05-19T20:58:04.275" v="141" actId="1076"/>
          <ac:spMkLst>
            <pc:docMk/>
            <pc:sldMk cId="742415079" sldId="287"/>
            <ac:spMk id="2" creationId="{FD38068F-E55F-D6F5-41F8-DD6BBE3A114F}"/>
          </ac:spMkLst>
        </pc:spChg>
        <pc:spChg chg="del mod ord">
          <ac:chgData name="Loago Junior Rantao" userId="S::bida22-064@thuto.bac.ac.bw::0ba8459c-8c89-47a8-b994-634e7839477d" providerId="AD" clId="Web-{B5294CFA-EC7C-F006-DDAB-868C27B75CDB}" dt="2024-05-19T20:54:51.252" v="119"/>
          <ac:spMkLst>
            <pc:docMk/>
            <pc:sldMk cId="742415079" sldId="287"/>
            <ac:spMk id="3" creationId="{308D8D10-EA67-DC2C-9F72-605E3085EA61}"/>
          </ac:spMkLst>
        </pc:spChg>
        <pc:spChg chg="mod ord">
          <ac:chgData name="Loago Junior Rantao" userId="S::bida22-064@thuto.bac.ac.bw::0ba8459c-8c89-47a8-b994-634e7839477d" providerId="AD" clId="Web-{B5294CFA-EC7C-F006-DDAB-868C27B75CDB}" dt="2024-05-19T19:53:50.416" v="28"/>
          <ac:spMkLst>
            <pc:docMk/>
            <pc:sldMk cId="742415079" sldId="287"/>
            <ac:spMk id="4" creationId="{CFEFDA49-BA56-5C12-F50C-BBC58047C7FF}"/>
          </ac:spMkLst>
        </pc:spChg>
        <pc:spChg chg="del mod ord">
          <ac:chgData name="Loago Junior Rantao" userId="S::bida22-064@thuto.bac.ac.bw::0ba8459c-8c89-47a8-b994-634e7839477d" providerId="AD" clId="Web-{B5294CFA-EC7C-F006-DDAB-868C27B75CDB}" dt="2024-05-19T20:56:43.819" v="130"/>
          <ac:spMkLst>
            <pc:docMk/>
            <pc:sldMk cId="742415079" sldId="287"/>
            <ac:spMk id="5" creationId="{A6445FF8-9F35-8AC0-6B15-63345F78B351}"/>
          </ac:spMkLst>
        </pc:spChg>
        <pc:spChg chg="add del mod">
          <ac:chgData name="Loago Junior Rantao" userId="S::bida22-064@thuto.bac.ac.bw::0ba8459c-8c89-47a8-b994-634e7839477d" providerId="AD" clId="Web-{B5294CFA-EC7C-F006-DDAB-868C27B75CDB}" dt="2024-05-19T20:58:51.167" v="149"/>
          <ac:spMkLst>
            <pc:docMk/>
            <pc:sldMk cId="742415079" sldId="287"/>
            <ac:spMk id="8" creationId="{9B1D71E2-101B-6FD4-D3B1-427E23B97EDF}"/>
          </ac:spMkLst>
        </pc:spChg>
        <pc:spChg chg="add del mod">
          <ac:chgData name="Loago Junior Rantao" userId="S::bida22-064@thuto.bac.ac.bw::0ba8459c-8c89-47a8-b994-634e7839477d" providerId="AD" clId="Web-{B5294CFA-EC7C-F006-DDAB-868C27B75CDB}" dt="2024-05-19T20:59:37.294" v="159"/>
          <ac:spMkLst>
            <pc:docMk/>
            <pc:sldMk cId="742415079" sldId="287"/>
            <ac:spMk id="12" creationId="{32931CFD-480F-309E-6821-E7D70929E012}"/>
          </ac:spMkLst>
        </pc:spChg>
        <pc:spChg chg="add mod">
          <ac:chgData name="Loago Junior Rantao" userId="S::bida22-064@thuto.bac.ac.bw::0ba8459c-8c89-47a8-b994-634e7839477d" providerId="AD" clId="Web-{B5294CFA-EC7C-F006-DDAB-868C27B75CDB}" dt="2024-05-19T20:59:43.919" v="163"/>
          <ac:spMkLst>
            <pc:docMk/>
            <pc:sldMk cId="742415079" sldId="287"/>
            <ac:spMk id="15" creationId="{9BEA94B0-5782-E617-D4FB-055CB7DDF4DC}"/>
          </ac:spMkLst>
        </pc:spChg>
        <pc:picChg chg="add del mod ord">
          <ac:chgData name="Loago Junior Rantao" userId="S::bida22-064@thuto.bac.ac.bw::0ba8459c-8c89-47a8-b994-634e7839477d" providerId="AD" clId="Web-{B5294CFA-EC7C-F006-DDAB-868C27B75CDB}" dt="2024-05-19T20:55:19.738" v="120"/>
          <ac:picMkLst>
            <pc:docMk/>
            <pc:sldMk cId="742415079" sldId="287"/>
            <ac:picMk id="6" creationId="{70899E54-5C03-D6F7-1C8E-64C7B1484CF8}"/>
          </ac:picMkLst>
        </pc:picChg>
        <pc:picChg chg="add mod ord">
          <ac:chgData name="Loago Junior Rantao" userId="S::bida22-064@thuto.bac.ac.bw::0ba8459c-8c89-47a8-b994-634e7839477d" providerId="AD" clId="Web-{B5294CFA-EC7C-F006-DDAB-868C27B75CDB}" dt="2024-05-19T21:02:38.131" v="204" actId="14100"/>
          <ac:picMkLst>
            <pc:docMk/>
            <pc:sldMk cId="742415079" sldId="287"/>
            <ac:picMk id="9" creationId="{A88A9E43-4660-7BAB-FF4C-379CB09A46A9}"/>
          </ac:picMkLst>
        </pc:picChg>
        <pc:picChg chg="add del mod ord">
          <ac:chgData name="Loago Junior Rantao" userId="S::bida22-064@thuto.bac.ac.bw::0ba8459c-8c89-47a8-b994-634e7839477d" providerId="AD" clId="Web-{B5294CFA-EC7C-F006-DDAB-868C27B75CDB}" dt="2024-05-19T20:58:57.667" v="153"/>
          <ac:picMkLst>
            <pc:docMk/>
            <pc:sldMk cId="742415079" sldId="287"/>
            <ac:picMk id="10" creationId="{5BF09FAF-E9DC-27A0-A1E8-490B7A1FE1A9}"/>
          </ac:picMkLst>
        </pc:picChg>
        <pc:picChg chg="add del mod ord">
          <ac:chgData name="Loago Junior Rantao" userId="S::bida22-064@thuto.bac.ac.bw::0ba8459c-8c89-47a8-b994-634e7839477d" providerId="AD" clId="Web-{B5294CFA-EC7C-F006-DDAB-868C27B75CDB}" dt="2024-05-19T20:59:43.919" v="163"/>
          <ac:picMkLst>
            <pc:docMk/>
            <pc:sldMk cId="742415079" sldId="287"/>
            <ac:picMk id="13" creationId="{952C5217-A9C7-5F64-DBAA-CBE1A6F3DC76}"/>
          </ac:picMkLst>
        </pc:picChg>
        <pc:picChg chg="add mod">
          <ac:chgData name="Loago Junior Rantao" userId="S::bida22-064@thuto.bac.ac.bw::0ba8459c-8c89-47a8-b994-634e7839477d" providerId="AD" clId="Web-{B5294CFA-EC7C-F006-DDAB-868C27B75CDB}" dt="2024-05-19T21:02:34.850" v="203" actId="14100"/>
          <ac:picMkLst>
            <pc:docMk/>
            <pc:sldMk cId="742415079" sldId="287"/>
            <ac:picMk id="16" creationId="{DD53D65B-DB73-533D-F975-281D8E662446}"/>
          </ac:picMkLst>
        </pc:picChg>
        <pc:picChg chg="add mod">
          <ac:chgData name="Loago Junior Rantao" userId="S::bida22-064@thuto.bac.ac.bw::0ba8459c-8c89-47a8-b994-634e7839477d" providerId="AD" clId="Web-{B5294CFA-EC7C-F006-DDAB-868C27B75CDB}" dt="2024-05-19T21:02:40.569" v="205" actId="14100"/>
          <ac:picMkLst>
            <pc:docMk/>
            <pc:sldMk cId="742415079" sldId="287"/>
            <ac:picMk id="17" creationId="{1D76CBE7-1288-07AE-CF0C-60390C1762FA}"/>
          </ac:picMkLst>
        </pc:picChg>
        <pc:picChg chg="add mod">
          <ac:chgData name="Loago Junior Rantao" userId="S::bida22-064@thuto.bac.ac.bw::0ba8459c-8c89-47a8-b994-634e7839477d" providerId="AD" clId="Web-{B5294CFA-EC7C-F006-DDAB-868C27B75CDB}" dt="2024-05-19T21:03:01.929" v="208" actId="1076"/>
          <ac:picMkLst>
            <pc:docMk/>
            <pc:sldMk cId="742415079" sldId="287"/>
            <ac:picMk id="18" creationId="{0940FDBB-7406-8AEE-00C2-A46BA46845C8}"/>
          </ac:picMkLst>
        </pc:picChg>
      </pc:sldChg>
      <pc:sldChg chg="addSp delSp modSp mod modClrScheme chgLayout">
        <pc:chgData name="Loago Junior Rantao" userId="S::bida22-064@thuto.bac.ac.bw::0ba8459c-8c89-47a8-b994-634e7839477d" providerId="AD" clId="Web-{B5294CFA-EC7C-F006-DDAB-868C27B75CDB}" dt="2024-05-19T20:58:46.136" v="148"/>
        <pc:sldMkLst>
          <pc:docMk/>
          <pc:sldMk cId="762368446" sldId="288"/>
        </pc:sldMkLst>
        <pc:spChg chg="mod ord">
          <ac:chgData name="Loago Junior Rantao" userId="S::bida22-064@thuto.bac.ac.bw::0ba8459c-8c89-47a8-b994-634e7839477d" providerId="AD" clId="Web-{B5294CFA-EC7C-F006-DDAB-868C27B75CDB}" dt="2024-05-19T20:15:01.556" v="40" actId="1076"/>
          <ac:spMkLst>
            <pc:docMk/>
            <pc:sldMk cId="762368446" sldId="288"/>
            <ac:spMk id="2" creationId="{FD38068F-E55F-D6F5-41F8-DD6BBE3A114F}"/>
          </ac:spMkLst>
        </pc:spChg>
        <pc:spChg chg="add del mod ord">
          <ac:chgData name="Loago Junior Rantao" userId="S::bida22-064@thuto.bac.ac.bw::0ba8459c-8c89-47a8-b994-634e7839477d" providerId="AD" clId="Web-{B5294CFA-EC7C-F006-DDAB-868C27B75CDB}" dt="2024-05-19T20:57:20.039" v="133"/>
          <ac:spMkLst>
            <pc:docMk/>
            <pc:sldMk cId="762368446" sldId="288"/>
            <ac:spMk id="3" creationId="{308D8D10-EA67-DC2C-9F72-605E3085EA61}"/>
          </ac:spMkLst>
        </pc:spChg>
        <pc:spChg chg="mod ord">
          <ac:chgData name="Loago Junior Rantao" userId="S::bida22-064@thuto.bac.ac.bw::0ba8459c-8c89-47a8-b994-634e7839477d" providerId="AD" clId="Web-{B5294CFA-EC7C-F006-DDAB-868C27B75CDB}" dt="2024-05-19T19:53:50.416" v="28"/>
          <ac:spMkLst>
            <pc:docMk/>
            <pc:sldMk cId="762368446" sldId="288"/>
            <ac:spMk id="4" creationId="{CFEFDA49-BA56-5C12-F50C-BBC58047C7FF}"/>
          </ac:spMkLst>
        </pc:spChg>
        <pc:spChg chg="del mod ord">
          <ac:chgData name="Loago Junior Rantao" userId="S::bida22-064@thuto.bac.ac.bw::0ba8459c-8c89-47a8-b994-634e7839477d" providerId="AD" clId="Web-{B5294CFA-EC7C-F006-DDAB-868C27B75CDB}" dt="2024-05-19T20:57:22.992" v="134"/>
          <ac:spMkLst>
            <pc:docMk/>
            <pc:sldMk cId="762368446" sldId="288"/>
            <ac:spMk id="5" creationId="{A6445FF8-9F35-8AC0-6B15-63345F78B351}"/>
          </ac:spMkLst>
        </pc:spChg>
        <pc:spChg chg="add mod">
          <ac:chgData name="Loago Junior Rantao" userId="S::bida22-064@thuto.bac.ac.bw::0ba8459c-8c89-47a8-b994-634e7839477d" providerId="AD" clId="Web-{B5294CFA-EC7C-F006-DDAB-868C27B75CDB}" dt="2024-05-19T20:58:46.136" v="148"/>
          <ac:spMkLst>
            <pc:docMk/>
            <pc:sldMk cId="762368446" sldId="288"/>
            <ac:spMk id="9" creationId="{2F86B9A9-D5AF-9977-8F84-7D4F5E613BC9}"/>
          </ac:spMkLst>
        </pc:spChg>
        <pc:picChg chg="add del mod ord">
          <ac:chgData name="Loago Junior Rantao" userId="S::bida22-064@thuto.bac.ac.bw::0ba8459c-8c89-47a8-b994-634e7839477d" providerId="AD" clId="Web-{B5294CFA-EC7C-F006-DDAB-868C27B75CDB}" dt="2024-05-19T20:57:20.039" v="133"/>
          <ac:picMkLst>
            <pc:docMk/>
            <pc:sldMk cId="762368446" sldId="288"/>
            <ac:picMk id="6" creationId="{2CCB0C52-19CB-C04B-7740-C9959F8219F6}"/>
          </ac:picMkLst>
        </pc:picChg>
        <pc:picChg chg="add del mod ord">
          <ac:chgData name="Loago Junior Rantao" userId="S::bida22-064@thuto.bac.ac.bw::0ba8459c-8c89-47a8-b994-634e7839477d" providerId="AD" clId="Web-{B5294CFA-EC7C-F006-DDAB-868C27B75CDB}" dt="2024-05-19T20:58:46.136" v="148"/>
          <ac:picMkLst>
            <pc:docMk/>
            <pc:sldMk cId="762368446" sldId="288"/>
            <ac:picMk id="7" creationId="{612A4D38-CA16-7925-D5EF-87D6D6B10704}"/>
          </ac:picMkLst>
        </pc:picChg>
      </pc:sldChg>
      <pc:sldChg chg="addSp delSp modSp mod setBg modClrScheme setClrOvrMap chgLayout">
        <pc:chgData name="Loago Junior Rantao" userId="S::bida22-064@thuto.bac.ac.bw::0ba8459c-8c89-47a8-b994-634e7839477d" providerId="AD" clId="Web-{B5294CFA-EC7C-F006-DDAB-868C27B75CDB}" dt="2024-05-19T20:37:24.714" v="48"/>
        <pc:sldMkLst>
          <pc:docMk/>
          <pc:sldMk cId="2506954323" sldId="289"/>
        </pc:sldMkLst>
        <pc:spChg chg="mod ord">
          <ac:chgData name="Loago Junior Rantao" userId="S::bida22-064@thuto.bac.ac.bw::0ba8459c-8c89-47a8-b994-634e7839477d" providerId="AD" clId="Web-{B5294CFA-EC7C-F006-DDAB-868C27B75CDB}" dt="2024-05-19T19:53:50.416" v="28"/>
          <ac:spMkLst>
            <pc:docMk/>
            <pc:sldMk cId="2506954323" sldId="289"/>
            <ac:spMk id="2" creationId="{57934EB2-3A23-A108-E1BA-0CBB313B4099}"/>
          </ac:spMkLst>
        </pc:spChg>
        <pc:spChg chg="del">
          <ac:chgData name="Loago Junior Rantao" userId="S::bida22-064@thuto.bac.ac.bw::0ba8459c-8c89-47a8-b994-634e7839477d" providerId="AD" clId="Web-{B5294CFA-EC7C-F006-DDAB-868C27B75CDB}" dt="2024-05-19T19:44:37.428" v="8"/>
          <ac:spMkLst>
            <pc:docMk/>
            <pc:sldMk cId="2506954323" sldId="289"/>
            <ac:spMk id="3" creationId="{4B05CD1A-C177-CB91-B6FA-835D42A77166}"/>
          </ac:spMkLst>
        </pc:spChg>
        <pc:spChg chg="mod ord modVis">
          <ac:chgData name="Loago Junior Rantao" userId="S::bida22-064@thuto.bac.ac.bw::0ba8459c-8c89-47a8-b994-634e7839477d" providerId="AD" clId="Web-{B5294CFA-EC7C-F006-DDAB-868C27B75CDB}" dt="2024-05-19T19:53:50.416" v="28"/>
          <ac:spMkLst>
            <pc:docMk/>
            <pc:sldMk cId="2506954323" sldId="289"/>
            <ac:spMk id="4" creationId="{D7EE8ED6-7059-B7B4-BB9D-A9100865FDF7}"/>
          </ac:spMkLst>
        </pc:spChg>
        <pc:spChg chg="add del mod">
          <ac:chgData name="Loago Junior Rantao" userId="S::bida22-064@thuto.bac.ac.bw::0ba8459c-8c89-47a8-b994-634e7839477d" providerId="AD" clId="Web-{B5294CFA-EC7C-F006-DDAB-868C27B75CDB}" dt="2024-05-19T19:47:49.388" v="12"/>
          <ac:spMkLst>
            <pc:docMk/>
            <pc:sldMk cId="2506954323" sldId="289"/>
            <ac:spMk id="9" creationId="{FD7E381B-56A2-85A0-3E42-E0FCA1B253C5}"/>
          </ac:spMkLst>
        </pc:spChg>
        <pc:spChg chg="add del">
          <ac:chgData name="Loago Junior Rantao" userId="S::bida22-064@thuto.bac.ac.bw::0ba8459c-8c89-47a8-b994-634e7839477d" providerId="AD" clId="Web-{B5294CFA-EC7C-F006-DDAB-868C27B75CDB}" dt="2024-05-19T19:48:34.733" v="16"/>
          <ac:spMkLst>
            <pc:docMk/>
            <pc:sldMk cId="2506954323" sldId="289"/>
            <ac:spMk id="20" creationId="{670D6F2B-93AF-47D6-9378-5E54BE0AC69F}"/>
          </ac:spMkLst>
        </pc:spChg>
        <pc:spChg chg="add del">
          <ac:chgData name="Loago Junior Rantao" userId="S::bida22-064@thuto.bac.ac.bw::0ba8459c-8c89-47a8-b994-634e7839477d" providerId="AD" clId="Web-{B5294CFA-EC7C-F006-DDAB-868C27B75CDB}" dt="2024-05-19T19:48:34.733" v="16"/>
          <ac:spMkLst>
            <pc:docMk/>
            <pc:sldMk cId="2506954323" sldId="289"/>
            <ac:spMk id="26" creationId="{B70F7E59-C971-4F55-8E3A-1E583B65FCB9}"/>
          </ac:spMkLst>
        </pc:spChg>
        <pc:spChg chg="add del">
          <ac:chgData name="Loago Junior Rantao" userId="S::bida22-064@thuto.bac.ac.bw::0ba8459c-8c89-47a8-b994-634e7839477d" providerId="AD" clId="Web-{B5294CFA-EC7C-F006-DDAB-868C27B75CDB}" dt="2024-05-19T19:48:49.906" v="18"/>
          <ac:spMkLst>
            <pc:docMk/>
            <pc:sldMk cId="2506954323" sldId="289"/>
            <ac:spMk id="29" creationId="{670D6F2B-93AF-47D6-9378-5E54BE0AC69F}"/>
          </ac:spMkLst>
        </pc:spChg>
        <pc:spChg chg="add del">
          <ac:chgData name="Loago Junior Rantao" userId="S::bida22-064@thuto.bac.ac.bw::0ba8459c-8c89-47a8-b994-634e7839477d" providerId="AD" clId="Web-{B5294CFA-EC7C-F006-DDAB-868C27B75CDB}" dt="2024-05-19T19:48:49.906" v="18"/>
          <ac:spMkLst>
            <pc:docMk/>
            <pc:sldMk cId="2506954323" sldId="289"/>
            <ac:spMk id="30" creationId="{491A5E26-1F21-459D-8C03-ADB057B09066}"/>
          </ac:spMkLst>
        </pc:spChg>
        <pc:grpChg chg="add del">
          <ac:chgData name="Loago Junior Rantao" userId="S::bida22-064@thuto.bac.ac.bw::0ba8459c-8c89-47a8-b994-634e7839477d" providerId="AD" clId="Web-{B5294CFA-EC7C-F006-DDAB-868C27B75CDB}" dt="2024-05-19T19:48:34.733" v="16"/>
          <ac:grpSpMkLst>
            <pc:docMk/>
            <pc:sldMk cId="2506954323" sldId="289"/>
            <ac:grpSpMk id="16" creationId="{6503EB0F-2257-4A3E-A73B-E1DE769B459F}"/>
          </ac:grpSpMkLst>
        </pc:grpChg>
        <pc:grpChg chg="add del">
          <ac:chgData name="Loago Junior Rantao" userId="S::bida22-064@thuto.bac.ac.bw::0ba8459c-8c89-47a8-b994-634e7839477d" providerId="AD" clId="Web-{B5294CFA-EC7C-F006-DDAB-868C27B75CDB}" dt="2024-05-19T19:48:34.733" v="16"/>
          <ac:grpSpMkLst>
            <pc:docMk/>
            <pc:sldMk cId="2506954323" sldId="289"/>
            <ac:grpSpMk id="22" creationId="{260EE1B3-DDB2-44D7-943C-63D9CEF2735D}"/>
          </ac:grpSpMkLst>
        </pc:grpChg>
        <pc:grpChg chg="add del">
          <ac:chgData name="Loago Junior Rantao" userId="S::bida22-064@thuto.bac.ac.bw::0ba8459c-8c89-47a8-b994-634e7839477d" providerId="AD" clId="Web-{B5294CFA-EC7C-F006-DDAB-868C27B75CDB}" dt="2024-05-19T19:48:49.906" v="18"/>
          <ac:grpSpMkLst>
            <pc:docMk/>
            <pc:sldMk cId="2506954323" sldId="289"/>
            <ac:grpSpMk id="28" creationId="{6503EB0F-2257-4A3E-A73B-E1DE769B459F}"/>
          </ac:grpSpMkLst>
        </pc:grpChg>
        <pc:picChg chg="add del">
          <ac:chgData name="Loago Junior Rantao" userId="S::bida22-064@thuto.bac.ac.bw::0ba8459c-8c89-47a8-b994-634e7839477d" providerId="AD" clId="Web-{B5294CFA-EC7C-F006-DDAB-868C27B75CDB}" dt="2024-05-19T19:47:47.153" v="10"/>
          <ac:picMkLst>
            <pc:docMk/>
            <pc:sldMk cId="2506954323" sldId="289"/>
            <ac:picMk id="6" creationId="{FF3CDA37-18C0-FE6C-B00C-660214545824}"/>
          </ac:picMkLst>
        </pc:picChg>
        <pc:picChg chg="add del">
          <ac:chgData name="Loago Junior Rantao" userId="S::bida22-064@thuto.bac.ac.bw::0ba8459c-8c89-47a8-b994-634e7839477d" providerId="AD" clId="Web-{B5294CFA-EC7C-F006-DDAB-868C27B75CDB}" dt="2024-05-19T20:37:24.714" v="48"/>
          <ac:picMkLst>
            <pc:docMk/>
            <pc:sldMk cId="2506954323" sldId="289"/>
            <ac:picMk id="7" creationId="{921F87EE-5386-0980-4CD0-F66F65F4CEF2}"/>
          </ac:picMkLst>
        </pc:picChg>
        <pc:picChg chg="add del mod ord">
          <ac:chgData name="Loago Junior Rantao" userId="S::bida22-064@thuto.bac.ac.bw::0ba8459c-8c89-47a8-b994-634e7839477d" providerId="AD" clId="Web-{B5294CFA-EC7C-F006-DDAB-868C27B75CDB}" dt="2024-05-19T19:48:54.937" v="20"/>
          <ac:picMkLst>
            <pc:docMk/>
            <pc:sldMk cId="2506954323" sldId="289"/>
            <ac:picMk id="11" creationId="{FF3CDA37-18C0-FE6C-B00C-660214545824}"/>
          </ac:picMkLst>
        </pc:picChg>
      </pc:sldChg>
      <pc:sldChg chg="modSp mod modClrScheme chgLayout">
        <pc:chgData name="Loago Junior Rantao" userId="S::bida22-064@thuto.bac.ac.bw::0ba8459c-8c89-47a8-b994-634e7839477d" providerId="AD" clId="Web-{B5294CFA-EC7C-F006-DDAB-868C27B75CDB}" dt="2024-05-19T19:53:50.416" v="28"/>
        <pc:sldMkLst>
          <pc:docMk/>
          <pc:sldMk cId="732814978" sldId="290"/>
        </pc:sldMkLst>
        <pc:spChg chg="mod ord">
          <ac:chgData name="Loago Junior Rantao" userId="S::bida22-064@thuto.bac.ac.bw::0ba8459c-8c89-47a8-b994-634e7839477d" providerId="AD" clId="Web-{B5294CFA-EC7C-F006-DDAB-868C27B75CDB}" dt="2024-05-19T19:53:50.416" v="28"/>
          <ac:spMkLst>
            <pc:docMk/>
            <pc:sldMk cId="732814978" sldId="290"/>
            <ac:spMk id="3" creationId="{EA6BDF90-4319-A5D7-D046-E68E5E466E8C}"/>
          </ac:spMkLst>
        </pc:spChg>
        <pc:spChg chg="mod ord">
          <ac:chgData name="Loago Junior Rantao" userId="S::bida22-064@thuto.bac.ac.bw::0ba8459c-8c89-47a8-b994-634e7839477d" providerId="AD" clId="Web-{B5294CFA-EC7C-F006-DDAB-868C27B75CDB}" dt="2024-05-19T19:53:50.416" v="28"/>
          <ac:spMkLst>
            <pc:docMk/>
            <pc:sldMk cId="732814978" sldId="290"/>
            <ac:spMk id="5" creationId="{4832B776-E386-1CF9-CC8F-2D2FF3EA7066}"/>
          </ac:spMkLst>
        </pc:spChg>
        <pc:spChg chg="mod ord">
          <ac:chgData name="Loago Junior Rantao" userId="S::bida22-064@thuto.bac.ac.bw::0ba8459c-8c89-47a8-b994-634e7839477d" providerId="AD" clId="Web-{B5294CFA-EC7C-F006-DDAB-868C27B75CDB}" dt="2024-05-19T19:53:50.416" v="28"/>
          <ac:spMkLst>
            <pc:docMk/>
            <pc:sldMk cId="732814978" sldId="290"/>
            <ac:spMk id="8" creationId="{3E5FEE2D-79E5-4C1D-8BF7-EE619CA7039A}"/>
          </ac:spMkLst>
        </pc:spChg>
      </pc:sldChg>
      <pc:sldChg chg="addSp delSp modSp new mod setBg">
        <pc:chgData name="Loago Junior Rantao" userId="S::bida22-064@thuto.bac.ac.bw::0ba8459c-8c89-47a8-b994-634e7839477d" providerId="AD" clId="Web-{B5294CFA-EC7C-F006-DDAB-868C27B75CDB}" dt="2024-05-19T21:30:12.972" v="464" actId="20577"/>
        <pc:sldMkLst>
          <pc:docMk/>
          <pc:sldMk cId="686669252" sldId="291"/>
        </pc:sldMkLst>
        <pc:spChg chg="mod">
          <ac:chgData name="Loago Junior Rantao" userId="S::bida22-064@thuto.bac.ac.bw::0ba8459c-8c89-47a8-b994-634e7839477d" providerId="AD" clId="Web-{B5294CFA-EC7C-F006-DDAB-868C27B75CDB}" dt="2024-05-19T21:22:57.847" v="426"/>
          <ac:spMkLst>
            <pc:docMk/>
            <pc:sldMk cId="686669252" sldId="291"/>
            <ac:spMk id="2" creationId="{B56E1FB0-D266-61E9-B489-144CF31AD4AE}"/>
          </ac:spMkLst>
        </pc:spChg>
        <pc:spChg chg="mod">
          <ac:chgData name="Loago Junior Rantao" userId="S::bida22-064@thuto.bac.ac.bw::0ba8459c-8c89-47a8-b994-634e7839477d" providerId="AD" clId="Web-{B5294CFA-EC7C-F006-DDAB-868C27B75CDB}" dt="2024-05-19T21:30:12.972" v="464" actId="20577"/>
          <ac:spMkLst>
            <pc:docMk/>
            <pc:sldMk cId="686669252" sldId="291"/>
            <ac:spMk id="3" creationId="{ADF246A7-2AE1-21FD-5A89-29260A7ADDDC}"/>
          </ac:spMkLst>
        </pc:spChg>
        <pc:spChg chg="del">
          <ac:chgData name="Loago Junior Rantao" userId="S::bida22-064@thuto.bac.ac.bw::0ba8459c-8c89-47a8-b994-634e7839477d" providerId="AD" clId="Web-{B5294CFA-EC7C-F006-DDAB-868C27B75CDB}" dt="2024-05-19T20:45:21.716" v="63"/>
          <ac:spMkLst>
            <pc:docMk/>
            <pc:sldMk cId="686669252" sldId="291"/>
            <ac:spMk id="4" creationId="{06DD42EB-2D84-3F85-D427-1CDA2B8D4852}"/>
          </ac:spMkLst>
        </pc:spChg>
        <pc:spChg chg="del">
          <ac:chgData name="Loago Junior Rantao" userId="S::bida22-064@thuto.bac.ac.bw::0ba8459c-8c89-47a8-b994-634e7839477d" providerId="AD" clId="Web-{B5294CFA-EC7C-F006-DDAB-868C27B75CDB}" dt="2024-05-19T21:19:35.293" v="379"/>
          <ac:spMkLst>
            <pc:docMk/>
            <pc:sldMk cId="686669252" sldId="291"/>
            <ac:spMk id="5" creationId="{B0B66C76-DC86-5A85-C950-A9C756751DAA}"/>
          </ac:spMkLst>
        </pc:spChg>
        <pc:spChg chg="del mod">
          <ac:chgData name="Loago Junior Rantao" userId="S::bida22-064@thuto.bac.ac.bw::0ba8459c-8c89-47a8-b994-634e7839477d" providerId="AD" clId="Web-{B5294CFA-EC7C-F006-DDAB-868C27B75CDB}" dt="2024-05-19T21:19:32.574" v="378"/>
          <ac:spMkLst>
            <pc:docMk/>
            <pc:sldMk cId="686669252" sldId="291"/>
            <ac:spMk id="6" creationId="{7551227D-8C33-4BFC-E349-C72DA9F9F70B}"/>
          </ac:spMkLst>
        </pc:spChg>
        <pc:spChg chg="add del mod">
          <ac:chgData name="Loago Junior Rantao" userId="S::bida22-064@thuto.bac.ac.bw::0ba8459c-8c89-47a8-b994-634e7839477d" providerId="AD" clId="Web-{B5294CFA-EC7C-F006-DDAB-868C27B75CDB}" dt="2024-05-19T20:52:30.825" v="91"/>
          <ac:spMkLst>
            <pc:docMk/>
            <pc:sldMk cId="686669252" sldId="291"/>
            <ac:spMk id="15" creationId="{5BB8F216-B1C3-D254-1175-C0DCAE4E6527}"/>
          </ac:spMkLst>
        </pc:spChg>
        <pc:spChg chg="add del">
          <ac:chgData name="Loago Junior Rantao" userId="S::bida22-064@thuto.bac.ac.bw::0ba8459c-8c89-47a8-b994-634e7839477d" providerId="AD" clId="Web-{B5294CFA-EC7C-F006-DDAB-868C27B75CDB}" dt="2024-05-19T21:22:57.847" v="425"/>
          <ac:spMkLst>
            <pc:docMk/>
            <pc:sldMk cId="686669252" sldId="291"/>
            <ac:spMk id="23" creationId="{57D175FC-84CC-4D12-A5E2-FA27D934E9CE}"/>
          </ac:spMkLst>
        </pc:spChg>
        <pc:graphicFrameChg chg="add del mod ord modGraphic">
          <ac:chgData name="Loago Junior Rantao" userId="S::bida22-064@thuto.bac.ac.bw::0ba8459c-8c89-47a8-b994-634e7839477d" providerId="AD" clId="Web-{B5294CFA-EC7C-F006-DDAB-868C27B75CDB}" dt="2024-05-19T20:45:40.232" v="64"/>
          <ac:graphicFrameMkLst>
            <pc:docMk/>
            <pc:sldMk cId="686669252" sldId="291"/>
            <ac:graphicFrameMk id="7" creationId="{19C153E8-5A43-12CE-0955-E07B53E7023C}"/>
          </ac:graphicFrameMkLst>
        </pc:graphicFrameChg>
        <pc:picChg chg="add mod ord">
          <ac:chgData name="Loago Junior Rantao" userId="S::bida22-064@thuto.bac.ac.bw::0ba8459c-8c89-47a8-b994-634e7839477d" providerId="AD" clId="Web-{B5294CFA-EC7C-F006-DDAB-868C27B75CDB}" dt="2024-05-19T21:22:57.847" v="426"/>
          <ac:picMkLst>
            <pc:docMk/>
            <pc:sldMk cId="686669252" sldId="291"/>
            <ac:picMk id="16" creationId="{3B8F5847-5EA1-F5FC-2AE4-334993645EA3}"/>
          </ac:picMkLst>
        </pc:picChg>
        <pc:cxnChg chg="add del">
          <ac:chgData name="Loago Junior Rantao" userId="S::bida22-064@thuto.bac.ac.bw::0ba8459c-8c89-47a8-b994-634e7839477d" providerId="AD" clId="Web-{B5294CFA-EC7C-F006-DDAB-868C27B75CDB}" dt="2024-05-19T21:22:57.847" v="425"/>
          <ac:cxnSpMkLst>
            <pc:docMk/>
            <pc:sldMk cId="686669252" sldId="291"/>
            <ac:cxnSpMk id="21" creationId="{15F1CC53-719A-4763-BF30-5E25A63CEF3C}"/>
          </ac:cxnSpMkLst>
        </pc:cxnChg>
        <pc:cxnChg chg="add del">
          <ac:chgData name="Loago Junior Rantao" userId="S::bida22-064@thuto.bac.ac.bw::0ba8459c-8c89-47a8-b994-634e7839477d" providerId="AD" clId="Web-{B5294CFA-EC7C-F006-DDAB-868C27B75CDB}" dt="2024-05-19T21:22:57.847" v="425"/>
          <ac:cxnSpMkLst>
            <pc:docMk/>
            <pc:sldMk cId="686669252" sldId="291"/>
            <ac:cxnSpMk id="25" creationId="{8AC38328-2D50-4DDB-BD20-28DE12E4996E}"/>
          </ac:cxnSpMkLst>
        </pc:cxnChg>
        <pc:cxnChg chg="add">
          <ac:chgData name="Loago Junior Rantao" userId="S::bida22-064@thuto.bac.ac.bw::0ba8459c-8c89-47a8-b994-634e7839477d" providerId="AD" clId="Web-{B5294CFA-EC7C-F006-DDAB-868C27B75CDB}" dt="2024-05-19T21:22:57.847" v="426"/>
          <ac:cxnSpMkLst>
            <pc:docMk/>
            <pc:sldMk cId="686669252" sldId="291"/>
            <ac:cxnSpMk id="27" creationId="{9200C8B5-FB5A-4F8B-A9BD-693C051418A3}"/>
          </ac:cxnSpMkLst>
        </pc:cxnChg>
      </pc:sldChg>
      <pc:sldChg chg="new del">
        <pc:chgData name="Loago Junior Rantao" userId="S::bida22-064@thuto.bac.ac.bw::0ba8459c-8c89-47a8-b994-634e7839477d" providerId="AD" clId="Web-{B5294CFA-EC7C-F006-DDAB-868C27B75CDB}" dt="2024-05-19T20:44:14.386" v="50"/>
        <pc:sldMkLst>
          <pc:docMk/>
          <pc:sldMk cId="3400325381" sldId="291"/>
        </pc:sldMkLst>
      </pc:sldChg>
      <pc:sldChg chg="addSp delSp modSp">
        <pc:chgData name="Loago Junior Rantao" userId="S::bida22-064@thuto.bac.ac.bw::0ba8459c-8c89-47a8-b994-634e7839477d" providerId="AD" clId="Web-{B5294CFA-EC7C-F006-DDAB-868C27B75CDB}" dt="2024-05-19T21:36:27.595" v="519" actId="20577"/>
        <pc:sldMkLst>
          <pc:docMk/>
          <pc:sldMk cId="706198058" sldId="292"/>
        </pc:sldMkLst>
        <pc:spChg chg="mod">
          <ac:chgData name="Loago Junior Rantao" userId="S::bida22-064@thuto.bac.ac.bw::0ba8459c-8c89-47a8-b994-634e7839477d" providerId="AD" clId="Web-{B5294CFA-EC7C-F006-DDAB-868C27B75CDB}" dt="2024-05-19T21:31:45.241" v="481" actId="14100"/>
          <ac:spMkLst>
            <pc:docMk/>
            <pc:sldMk cId="706198058" sldId="292"/>
            <ac:spMk id="2" creationId="{641397DA-1567-7D17-C9EE-A77557B462B3}"/>
          </ac:spMkLst>
        </pc:spChg>
        <pc:spChg chg="mod">
          <ac:chgData name="Loago Junior Rantao" userId="S::bida22-064@thuto.bac.ac.bw::0ba8459c-8c89-47a8-b994-634e7839477d" providerId="AD" clId="Web-{B5294CFA-EC7C-F006-DDAB-868C27B75CDB}" dt="2024-05-19T21:36:27.595" v="519" actId="20577"/>
          <ac:spMkLst>
            <pc:docMk/>
            <pc:sldMk cId="706198058" sldId="292"/>
            <ac:spMk id="3" creationId="{8544DD44-E992-0378-E34E-6CF6D13A74F8}"/>
          </ac:spMkLst>
        </pc:spChg>
        <pc:spChg chg="del">
          <ac:chgData name="Loago Junior Rantao" userId="S::bida22-064@thuto.bac.ac.bw::0ba8459c-8c89-47a8-b994-634e7839477d" providerId="AD" clId="Web-{B5294CFA-EC7C-F006-DDAB-868C27B75CDB}" dt="2024-05-19T21:22:03.970" v="420"/>
          <ac:spMkLst>
            <pc:docMk/>
            <pc:sldMk cId="706198058" sldId="292"/>
            <ac:spMk id="4" creationId="{05D02B83-A737-016C-64AF-01C1CBDD01A1}"/>
          </ac:spMkLst>
        </pc:spChg>
        <pc:spChg chg="mod">
          <ac:chgData name="Loago Junior Rantao" userId="S::bida22-064@thuto.bac.ac.bw::0ba8459c-8c89-47a8-b994-634e7839477d" providerId="AD" clId="Web-{B5294CFA-EC7C-F006-DDAB-868C27B75CDB}" dt="2024-05-19T21:30:40.785" v="466" actId="20577"/>
          <ac:spMkLst>
            <pc:docMk/>
            <pc:sldMk cId="706198058" sldId="292"/>
            <ac:spMk id="5" creationId="{216756BB-382D-2143-AC3F-3782C4122F91}"/>
          </ac:spMkLst>
        </pc:spChg>
        <pc:spChg chg="del">
          <ac:chgData name="Loago Junior Rantao" userId="S::bida22-064@thuto.bac.ac.bw::0ba8459c-8c89-47a8-b994-634e7839477d" providerId="AD" clId="Web-{B5294CFA-EC7C-F006-DDAB-868C27B75CDB}" dt="2024-05-19T21:30:44.317" v="467"/>
          <ac:spMkLst>
            <pc:docMk/>
            <pc:sldMk cId="706198058" sldId="292"/>
            <ac:spMk id="6" creationId="{BFFA64E6-5843-DAB1-BE04-AEEDDB74588F}"/>
          </ac:spMkLst>
        </pc:spChg>
        <pc:picChg chg="add mod ord">
          <ac:chgData name="Loago Junior Rantao" userId="S::bida22-064@thuto.bac.ac.bw::0ba8459c-8c89-47a8-b994-634e7839477d" providerId="AD" clId="Web-{B5294CFA-EC7C-F006-DDAB-868C27B75CDB}" dt="2024-05-19T21:31:59.101" v="487" actId="14100"/>
          <ac:picMkLst>
            <pc:docMk/>
            <pc:sldMk cId="706198058" sldId="292"/>
            <ac:picMk id="7" creationId="{A0536591-0B15-1258-7ADB-643C32ECF298}"/>
          </ac:picMkLst>
        </pc:picChg>
      </pc:sldChg>
      <pc:sldChg chg="addSp delSp modSp new del mod setBg modClrScheme chgLayout">
        <pc:chgData name="Loago Junior Rantao" userId="S::bida22-064@thuto.bac.ac.bw::0ba8459c-8c89-47a8-b994-634e7839477d" providerId="AD" clId="Web-{B5294CFA-EC7C-F006-DDAB-868C27B75CDB}" dt="2024-05-19T21:03:59.759" v="209"/>
        <pc:sldMkLst>
          <pc:docMk/>
          <pc:sldMk cId="2945764519" sldId="292"/>
        </pc:sldMkLst>
        <pc:spChg chg="del">
          <ac:chgData name="Loago Junior Rantao" userId="S::bida22-064@thuto.bac.ac.bw::0ba8459c-8c89-47a8-b994-634e7839477d" providerId="AD" clId="Web-{B5294CFA-EC7C-F006-DDAB-868C27B75CDB}" dt="2024-05-19T21:00:15.860" v="165"/>
          <ac:spMkLst>
            <pc:docMk/>
            <pc:sldMk cId="2945764519" sldId="292"/>
            <ac:spMk id="2" creationId="{9F20537D-C627-E463-1DB7-1B2D58002B4A}"/>
          </ac:spMkLst>
        </pc:spChg>
        <pc:spChg chg="del">
          <ac:chgData name="Loago Junior Rantao" userId="S::bida22-064@thuto.bac.ac.bw::0ba8459c-8c89-47a8-b994-634e7839477d" providerId="AD" clId="Web-{B5294CFA-EC7C-F006-DDAB-868C27B75CDB}" dt="2024-05-19T21:00:15.860" v="165"/>
          <ac:spMkLst>
            <pc:docMk/>
            <pc:sldMk cId="2945764519" sldId="292"/>
            <ac:spMk id="3" creationId="{E66AACE7-AFE2-F700-D626-699C46715974}"/>
          </ac:spMkLst>
        </pc:spChg>
        <pc:spChg chg="del">
          <ac:chgData name="Loago Junior Rantao" userId="S::bida22-064@thuto.bac.ac.bw::0ba8459c-8c89-47a8-b994-634e7839477d" providerId="AD" clId="Web-{B5294CFA-EC7C-F006-DDAB-868C27B75CDB}" dt="2024-05-19T21:00:15.860" v="165"/>
          <ac:spMkLst>
            <pc:docMk/>
            <pc:sldMk cId="2945764519" sldId="292"/>
            <ac:spMk id="4" creationId="{BFABA02D-77F9-D27D-E583-8558B60A5AD8}"/>
          </ac:spMkLst>
        </pc:spChg>
        <pc:spChg chg="add">
          <ac:chgData name="Loago Junior Rantao" userId="S::bida22-064@thuto.bac.ac.bw::0ba8459c-8c89-47a8-b994-634e7839477d" providerId="AD" clId="Web-{B5294CFA-EC7C-F006-DDAB-868C27B75CDB}" dt="2024-05-19T21:00:40.596" v="172"/>
          <ac:spMkLst>
            <pc:docMk/>
            <pc:sldMk cId="2945764519" sldId="292"/>
            <ac:spMk id="11" creationId="{28BA90A1-6BEC-48B7-BBE0-88632622544A}"/>
          </ac:spMkLst>
        </pc:spChg>
        <pc:spChg chg="add">
          <ac:chgData name="Loago Junior Rantao" userId="S::bida22-064@thuto.bac.ac.bw::0ba8459c-8c89-47a8-b994-634e7839477d" providerId="AD" clId="Web-{B5294CFA-EC7C-F006-DDAB-868C27B75CDB}" dt="2024-05-19T21:00:40.596" v="172"/>
          <ac:spMkLst>
            <pc:docMk/>
            <pc:sldMk cId="2945764519" sldId="292"/>
            <ac:spMk id="13" creationId="{D7950F2D-29CC-4F1C-8AFA-D6AE15BFA243}"/>
          </ac:spMkLst>
        </pc:spChg>
        <pc:picChg chg="add del mod">
          <ac:chgData name="Loago Junior Rantao" userId="S::bida22-064@thuto.bac.ac.bw::0ba8459c-8c89-47a8-b994-634e7839477d" providerId="AD" clId="Web-{B5294CFA-EC7C-F006-DDAB-868C27B75CDB}" dt="2024-05-19T21:00:23.282" v="168"/>
          <ac:picMkLst>
            <pc:docMk/>
            <pc:sldMk cId="2945764519" sldId="292"/>
            <ac:picMk id="5" creationId="{559FC946-9EC7-9FF2-6C23-A3F0D0DB2C76}"/>
          </ac:picMkLst>
        </pc:picChg>
        <pc:picChg chg="add del mod">
          <ac:chgData name="Loago Junior Rantao" userId="S::bida22-064@thuto.bac.ac.bw::0ba8459c-8c89-47a8-b994-634e7839477d" providerId="AD" clId="Web-{B5294CFA-EC7C-F006-DDAB-868C27B75CDB}" dt="2024-05-19T21:01:24.253" v="176"/>
          <ac:picMkLst>
            <pc:docMk/>
            <pc:sldMk cId="2945764519" sldId="292"/>
            <ac:picMk id="6" creationId="{0E2791FC-B3A7-2902-8998-048EA10C6D23}"/>
          </ac:picMkLst>
        </pc:picChg>
      </pc:sldChg>
      <pc:sldChg chg="addSp delSp modSp">
        <pc:chgData name="Loago Junior Rantao" userId="S::bida22-064@thuto.bac.ac.bw::0ba8459c-8c89-47a8-b994-634e7839477d" providerId="AD" clId="Web-{B5294CFA-EC7C-F006-DDAB-868C27B75CDB}" dt="2024-05-19T21:50:40.125" v="738" actId="14100"/>
        <pc:sldMkLst>
          <pc:docMk/>
          <pc:sldMk cId="4111952601" sldId="293"/>
        </pc:sldMkLst>
        <pc:spChg chg="mod">
          <ac:chgData name="Loago Junior Rantao" userId="S::bida22-064@thuto.bac.ac.bw::0ba8459c-8c89-47a8-b994-634e7839477d" providerId="AD" clId="Web-{B5294CFA-EC7C-F006-DDAB-868C27B75CDB}" dt="2024-05-19T21:44:31.300" v="521" actId="14100"/>
          <ac:spMkLst>
            <pc:docMk/>
            <pc:sldMk cId="4111952601" sldId="293"/>
            <ac:spMk id="2" creationId="{C8513B47-6432-623C-FEEC-D31B151A5985}"/>
          </ac:spMkLst>
        </pc:spChg>
        <pc:spChg chg="del mod">
          <ac:chgData name="Loago Junior Rantao" userId="S::bida22-064@thuto.bac.ac.bw::0ba8459c-8c89-47a8-b994-634e7839477d" providerId="AD" clId="Web-{B5294CFA-EC7C-F006-DDAB-868C27B75CDB}" dt="2024-05-19T21:49:40.279" v="705"/>
          <ac:spMkLst>
            <pc:docMk/>
            <pc:sldMk cId="4111952601" sldId="293"/>
            <ac:spMk id="3" creationId="{0006897A-FA9A-810E-7C2A-39E397970C91}"/>
          </ac:spMkLst>
        </pc:spChg>
        <pc:spChg chg="mod">
          <ac:chgData name="Loago Junior Rantao" userId="S::bida22-064@thuto.bac.ac.bw::0ba8459c-8c89-47a8-b994-634e7839477d" providerId="AD" clId="Web-{B5294CFA-EC7C-F006-DDAB-868C27B75CDB}" dt="2024-05-19T21:35:44.031" v="516" actId="14100"/>
          <ac:spMkLst>
            <pc:docMk/>
            <pc:sldMk cId="4111952601" sldId="293"/>
            <ac:spMk id="4" creationId="{B0C2250C-854C-DA53-C2F2-0A5FD0E9046B}"/>
          </ac:spMkLst>
        </pc:spChg>
        <pc:spChg chg="mod">
          <ac:chgData name="Loago Junior Rantao" userId="S::bida22-064@thuto.bac.ac.bw::0ba8459c-8c89-47a8-b994-634e7839477d" providerId="AD" clId="Web-{B5294CFA-EC7C-F006-DDAB-868C27B75CDB}" dt="2024-05-19T21:50:25.703" v="733" actId="20577"/>
          <ac:spMkLst>
            <pc:docMk/>
            <pc:sldMk cId="4111952601" sldId="293"/>
            <ac:spMk id="5" creationId="{DC4177D3-B435-2BB3-854A-1EFE08569E6B}"/>
          </ac:spMkLst>
        </pc:spChg>
        <pc:spChg chg="add del mod">
          <ac:chgData name="Loago Junior Rantao" userId="S::bida22-064@thuto.bac.ac.bw::0ba8459c-8c89-47a8-b994-634e7839477d" providerId="AD" clId="Web-{B5294CFA-EC7C-F006-DDAB-868C27B75CDB}" dt="2024-05-19T21:35:24.171" v="508"/>
          <ac:spMkLst>
            <pc:docMk/>
            <pc:sldMk cId="4111952601" sldId="293"/>
            <ac:spMk id="7" creationId="{D6BCAB29-73C3-20FE-2FA7-DDA6D075A3F6}"/>
          </ac:spMkLst>
        </pc:spChg>
        <pc:spChg chg="add del mod">
          <ac:chgData name="Loago Junior Rantao" userId="S::bida22-064@thuto.bac.ac.bw::0ba8459c-8c89-47a8-b994-634e7839477d" providerId="AD" clId="Web-{B5294CFA-EC7C-F006-DDAB-868C27B75CDB}" dt="2024-05-19T21:35:40.374" v="515"/>
          <ac:spMkLst>
            <pc:docMk/>
            <pc:sldMk cId="4111952601" sldId="293"/>
            <ac:spMk id="8" creationId="{DB5B130E-8582-DDAD-3A85-5F65C6D30C2E}"/>
          </ac:spMkLst>
        </pc:spChg>
        <pc:spChg chg="add mod">
          <ac:chgData name="Loago Junior Rantao" userId="S::bida22-064@thuto.bac.ac.bw::0ba8459c-8c89-47a8-b994-634e7839477d" providerId="AD" clId="Web-{B5294CFA-EC7C-F006-DDAB-868C27B75CDB}" dt="2024-05-19T21:50:40.125" v="738" actId="14100"/>
          <ac:spMkLst>
            <pc:docMk/>
            <pc:sldMk cId="4111952601" sldId="293"/>
            <ac:spMk id="10" creationId="{DC9CAEB1-EADA-07D3-79C6-20F627F02328}"/>
          </ac:spMkLst>
        </pc:spChg>
      </pc:sldChg>
      <pc:sldMasterChg chg="add del addSldLayout delSldLayout">
        <pc:chgData name="Loago Junior Rantao" userId="S::bida22-064@thuto.bac.ac.bw::0ba8459c-8c89-47a8-b994-634e7839477d" providerId="AD" clId="Web-{B5294CFA-EC7C-F006-DDAB-868C27B75CDB}" dt="2024-05-19T19:53:50.416" v="28"/>
        <pc:sldMasterMkLst>
          <pc:docMk/>
          <pc:sldMasterMk cId="2319061225" sldId="2147483648"/>
        </pc:sldMasterMkLst>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1776826555" sldId="2147483649"/>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982124936" sldId="2147483650"/>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4249735939" sldId="2147483651"/>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2432451945" sldId="2147483653"/>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917780591" sldId="2147483664"/>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1291140423" sldId="2147483665"/>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3370680036" sldId="2147483667"/>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1282501794" sldId="2147483669"/>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3754018643" sldId="2147483670"/>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440329692" sldId="2147483671"/>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284012778" sldId="2147483672"/>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2112085538" sldId="2147483673"/>
          </pc:sldLayoutMkLst>
        </pc:sldLayoutChg>
        <pc:sldLayoutChg chg="add del">
          <pc:chgData name="Loago Junior Rantao" userId="S::bida22-064@thuto.bac.ac.bw::0ba8459c-8c89-47a8-b994-634e7839477d" providerId="AD" clId="Web-{B5294CFA-EC7C-F006-DDAB-868C27B75CDB}" dt="2024-05-19T19:53:50.416" v="28"/>
          <pc:sldLayoutMkLst>
            <pc:docMk/>
            <pc:sldMasterMk cId="2319061225" sldId="2147483648"/>
            <pc:sldLayoutMk cId="2328081630" sldId="2147483674"/>
          </pc:sldLayoutMkLst>
        </pc:sldLayoutChg>
      </pc:sldMasterChg>
      <pc:sldMasterChg chg="add addSldLayout modSldLayout">
        <pc:chgData name="Loago Junior Rantao" userId="S::bida22-064@thuto.bac.ac.bw::0ba8459c-8c89-47a8-b994-634e7839477d" providerId="AD" clId="Web-{B5294CFA-EC7C-F006-DDAB-868C27B75CDB}" dt="2024-05-19T19:53:50.416" v="28"/>
        <pc:sldMasterMkLst>
          <pc:docMk/>
          <pc:sldMasterMk cId="2379024109" sldId="2147483675"/>
        </pc:sldMasterMkLst>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1066148075" sldId="2147483676"/>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486050376" sldId="2147483677"/>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478025867" sldId="2147483678"/>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4066735927" sldId="2147483679"/>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180789237" sldId="2147483680"/>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1232518763" sldId="2147483681"/>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1107567567" sldId="2147483682"/>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731288074" sldId="2147483683"/>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086435330" sldId="2147483684"/>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64434557" sldId="2147483685"/>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1356507694" sldId="2147483686"/>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146821756" sldId="2147483745"/>
            <pc:sldLayoutMk cId="816882187" sldId="2147483687"/>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554350678" sldId="2147483688"/>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148830254" sldId="2147483689"/>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038477780" sldId="2147483690"/>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736175873" sldId="2147483691"/>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3188789710" sldId="2147483692"/>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330929513" sldId="2147483693"/>
          </pc:sldLayoutMkLst>
        </pc:sldLayoutChg>
        <pc:sldLayoutChg chg="add mod replId">
          <pc:chgData name="Loago Junior Rantao" userId="S::bida22-064@thuto.bac.ac.bw::0ba8459c-8c89-47a8-b994-634e7839477d" providerId="AD" clId="Web-{B5294CFA-EC7C-F006-DDAB-868C27B75CDB}" dt="2024-05-19T19:53:50.416" v="28"/>
          <pc:sldLayoutMkLst>
            <pc:docMk/>
            <pc:sldMasterMk cId="2379024109" sldId="2147483675"/>
            <pc:sldLayoutMk cId="2092225575" sldId="2147483694"/>
          </pc:sldLayoutMkLst>
        </pc:sldLayoutChg>
      </pc:sldMasterChg>
      <pc:sldMasterChg chg="add del addSldLayout delSldLayout modSldLayout">
        <pc:chgData name="Loago Junior Rantao" userId="S::bida22-064@thuto.bac.ac.bw::0ba8459c-8c89-47a8-b994-634e7839477d" providerId="AD" clId="Web-{B5294CFA-EC7C-F006-DDAB-868C27B75CDB}" dt="2024-05-19T19:48:52.203" v="19"/>
        <pc:sldMasterMkLst>
          <pc:docMk/>
          <pc:sldMasterMk cId="2845521811" sldId="2147483675"/>
        </pc:sldMasterMkLst>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1265660490" sldId="2147483676"/>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587927406" sldId="2147483677"/>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4260601848" sldId="2147483678"/>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073649097" sldId="2147483679"/>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1492298248" sldId="2147483680"/>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848386663" sldId="2147483681"/>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93853851" sldId="2147483682"/>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831737085" sldId="2147483683"/>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1894344372" sldId="2147483684"/>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791322515" sldId="2147483685"/>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789574307" sldId="2147483686"/>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312769510" sldId="2147483687"/>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898926376" sldId="2147483688"/>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161624655" sldId="2147483689"/>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863734495" sldId="2147483690"/>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602663231" sldId="2147483691"/>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344997190" sldId="2147483692"/>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151600452" sldId="2147483693"/>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3998843394" sldId="2147483694"/>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4218376848" sldId="2147483695"/>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145635305" sldId="2147483696"/>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1908603068" sldId="2147483697"/>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530590052" sldId="2147483698"/>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790214269" sldId="2147483699"/>
          </pc:sldLayoutMkLst>
        </pc:sldLayoutChg>
        <pc:sldLayoutChg chg="add del mod replId">
          <pc:chgData name="Loago Junior Rantao" userId="S::bida22-064@thuto.bac.ac.bw::0ba8459c-8c89-47a8-b994-634e7839477d" providerId="AD" clId="Web-{B5294CFA-EC7C-F006-DDAB-868C27B75CDB}" dt="2024-05-19T19:48:52.203" v="19"/>
          <pc:sldLayoutMkLst>
            <pc:docMk/>
            <pc:sldMasterMk cId="2845521811" sldId="2147483675"/>
            <pc:sldLayoutMk cId="2303936439" sldId="2147483700"/>
          </pc:sldLayoutMkLst>
        </pc:sldLayoutChg>
      </pc:sldMasterChg>
    </pc:docChg>
  </pc:docChgLst>
  <pc:docChgLst>
    <pc:chgData name="Letso Manyanda" userId="7234379d-25a8-474d-b8d0-ff52cea21448" providerId="ADAL" clId="{2D4CF9E2-EB11-4EA1-B887-9B99072F779A}"/>
    <pc:docChg chg="undo custSel addSld delSld modSld sldOrd">
      <pc:chgData name="Letso Manyanda" userId="7234379d-25a8-474d-b8d0-ff52cea21448" providerId="ADAL" clId="{2D4CF9E2-EB11-4EA1-B887-9B99072F779A}" dt="2024-05-20T07:11:14.439" v="1759" actId="1076"/>
      <pc:docMkLst>
        <pc:docMk/>
      </pc:docMkLst>
      <pc:sldChg chg="addSp delSp modSp mod modClrScheme chgLayout">
        <pc:chgData name="Letso Manyanda" userId="7234379d-25a8-474d-b8d0-ff52cea21448" providerId="ADAL" clId="{2D4CF9E2-EB11-4EA1-B887-9B99072F779A}" dt="2024-05-20T06:20:48.795" v="1501" actId="14100"/>
        <pc:sldMkLst>
          <pc:docMk/>
          <pc:sldMk cId="2586058810" sldId="256"/>
        </pc:sldMkLst>
        <pc:spChg chg="add del mod ord">
          <ac:chgData name="Letso Manyanda" userId="7234379d-25a8-474d-b8d0-ff52cea21448" providerId="ADAL" clId="{2D4CF9E2-EB11-4EA1-B887-9B99072F779A}" dt="2024-05-20T06:20:22.304" v="1496" actId="21"/>
          <ac:spMkLst>
            <pc:docMk/>
            <pc:sldMk cId="2586058810" sldId="256"/>
            <ac:spMk id="2" creationId="{830B0879-7448-C387-AE9C-AC8EA010FD5D}"/>
          </ac:spMkLst>
        </pc:spChg>
        <pc:spChg chg="del mod ord">
          <ac:chgData name="Letso Manyanda" userId="7234379d-25a8-474d-b8d0-ff52cea21448" providerId="ADAL" clId="{2D4CF9E2-EB11-4EA1-B887-9B99072F779A}" dt="2024-05-19T20:38:23.584" v="214" actId="700"/>
          <ac:spMkLst>
            <pc:docMk/>
            <pc:sldMk cId="2586058810" sldId="256"/>
            <ac:spMk id="2" creationId="{CFE75451-6A4B-484B-9ED1-353CCE25B0F4}"/>
          </ac:spMkLst>
        </pc:spChg>
        <pc:spChg chg="add del mod ord">
          <ac:chgData name="Letso Manyanda" userId="7234379d-25a8-474d-b8d0-ff52cea21448" providerId="ADAL" clId="{2D4CF9E2-EB11-4EA1-B887-9B99072F779A}" dt="2024-05-19T20:37:12.329" v="212" actId="700"/>
          <ac:spMkLst>
            <pc:docMk/>
            <pc:sldMk cId="2586058810" sldId="256"/>
            <ac:spMk id="3" creationId="{12C1AD2E-ED1D-7E57-9D3C-E4CEA0AF7BD9}"/>
          </ac:spMkLst>
        </pc:spChg>
        <pc:spChg chg="add del mod ord">
          <ac:chgData name="Letso Manyanda" userId="7234379d-25a8-474d-b8d0-ff52cea21448" providerId="ADAL" clId="{2D4CF9E2-EB11-4EA1-B887-9B99072F779A}" dt="2024-05-20T06:19:51.587" v="1493" actId="21"/>
          <ac:spMkLst>
            <pc:docMk/>
            <pc:sldMk cId="2586058810" sldId="256"/>
            <ac:spMk id="3" creationId="{994BD1DC-9FDC-6DDF-5143-110FC1F6C4EA}"/>
          </ac:spMkLst>
        </pc:spChg>
        <pc:spChg chg="add del mod ord">
          <ac:chgData name="Letso Manyanda" userId="7234379d-25a8-474d-b8d0-ff52cea21448" providerId="ADAL" clId="{2D4CF9E2-EB11-4EA1-B887-9B99072F779A}" dt="2024-05-20T06:19:32.647" v="1491" actId="21"/>
          <ac:spMkLst>
            <pc:docMk/>
            <pc:sldMk cId="2586058810" sldId="256"/>
            <ac:spMk id="4" creationId="{46A0FB15-FCE6-EBFB-F87B-D9E3D668BF93}"/>
          </ac:spMkLst>
        </pc:spChg>
        <pc:spChg chg="add del mod ord">
          <ac:chgData name="Letso Manyanda" userId="7234379d-25a8-474d-b8d0-ff52cea21448" providerId="ADAL" clId="{2D4CF9E2-EB11-4EA1-B887-9B99072F779A}" dt="2024-05-19T20:39:01.037" v="217"/>
          <ac:spMkLst>
            <pc:docMk/>
            <pc:sldMk cId="2586058810" sldId="256"/>
            <ac:spMk id="4" creationId="{ACCDA06A-4E46-896B-AE7A-054A41D8EBF3}"/>
          </ac:spMkLst>
        </pc:spChg>
        <pc:spChg chg="add del mod ord">
          <ac:chgData name="Letso Manyanda" userId="7234379d-25a8-474d-b8d0-ff52cea21448" providerId="ADAL" clId="{2D4CF9E2-EB11-4EA1-B887-9B99072F779A}" dt="2024-05-20T06:19:45.549" v="1492" actId="21"/>
          <ac:spMkLst>
            <pc:docMk/>
            <pc:sldMk cId="2586058810" sldId="256"/>
            <ac:spMk id="5" creationId="{2E5E8B2B-D183-F3EB-648B-426C3880D2CB}"/>
          </ac:spMkLst>
        </pc:spChg>
        <pc:spChg chg="add del mod ord">
          <ac:chgData name="Letso Manyanda" userId="7234379d-25a8-474d-b8d0-ff52cea21448" providerId="ADAL" clId="{2D4CF9E2-EB11-4EA1-B887-9B99072F779A}" dt="2024-05-19T20:39:41.229" v="219" actId="21"/>
          <ac:spMkLst>
            <pc:docMk/>
            <pc:sldMk cId="2586058810" sldId="256"/>
            <ac:spMk id="5" creationId="{FDC394E1-8CE7-11B0-8BA5-4902673C2991}"/>
          </ac:spMkLst>
        </pc:spChg>
        <pc:spChg chg="add del mod ord">
          <ac:chgData name="Letso Manyanda" userId="7234379d-25a8-474d-b8d0-ff52cea21448" providerId="ADAL" clId="{2D4CF9E2-EB11-4EA1-B887-9B99072F779A}" dt="2024-05-19T20:38:46.986" v="215" actId="21"/>
          <ac:spMkLst>
            <pc:docMk/>
            <pc:sldMk cId="2586058810" sldId="256"/>
            <ac:spMk id="6" creationId="{34EE8B82-BEA4-E191-C5A6-721F6FC22131}"/>
          </ac:spMkLst>
        </pc:spChg>
        <pc:spChg chg="add mod ord">
          <ac:chgData name="Letso Manyanda" userId="7234379d-25a8-474d-b8d0-ff52cea21448" providerId="ADAL" clId="{2D4CF9E2-EB11-4EA1-B887-9B99072F779A}" dt="2024-05-20T06:20:48.795" v="1501" actId="14100"/>
          <ac:spMkLst>
            <pc:docMk/>
            <pc:sldMk cId="2586058810" sldId="256"/>
            <ac:spMk id="7" creationId="{34EE8B82-BEA4-E191-C5A6-721F6FC22131}"/>
          </ac:spMkLst>
        </pc:spChg>
        <pc:spChg chg="add mod">
          <ac:chgData name="Letso Manyanda" userId="7234379d-25a8-474d-b8d0-ff52cea21448" providerId="ADAL" clId="{2D4CF9E2-EB11-4EA1-B887-9B99072F779A}" dt="2024-05-20T06:20:28.653" v="1497" actId="1076"/>
          <ac:spMkLst>
            <pc:docMk/>
            <pc:sldMk cId="2586058810" sldId="256"/>
            <ac:spMk id="8" creationId="{7AF7B0D2-7514-053E-1B97-ACC3099401D0}"/>
          </ac:spMkLst>
        </pc:spChg>
      </pc:sldChg>
      <pc:sldChg chg="del">
        <pc:chgData name="Letso Manyanda" userId="7234379d-25a8-474d-b8d0-ff52cea21448" providerId="ADAL" clId="{2D4CF9E2-EB11-4EA1-B887-9B99072F779A}" dt="2024-05-19T19:40:07.533" v="1" actId="2696"/>
        <pc:sldMkLst>
          <pc:docMk/>
          <pc:sldMk cId="1713219598" sldId="257"/>
        </pc:sldMkLst>
      </pc:sldChg>
      <pc:sldChg chg="del">
        <pc:chgData name="Letso Manyanda" userId="7234379d-25a8-474d-b8d0-ff52cea21448" providerId="ADAL" clId="{2D4CF9E2-EB11-4EA1-B887-9B99072F779A}" dt="2024-05-19T19:40:15.362" v="2" actId="2696"/>
        <pc:sldMkLst>
          <pc:docMk/>
          <pc:sldMk cId="3571516367" sldId="258"/>
        </pc:sldMkLst>
      </pc:sldChg>
      <pc:sldChg chg="delSp modSp del mod modClrScheme chgLayout">
        <pc:chgData name="Letso Manyanda" userId="7234379d-25a8-474d-b8d0-ff52cea21448" providerId="ADAL" clId="{2D4CF9E2-EB11-4EA1-B887-9B99072F779A}" dt="2024-05-19T22:27:25.473" v="1296" actId="2696"/>
        <pc:sldMkLst>
          <pc:docMk/>
          <pc:sldMk cId="1742861620" sldId="266"/>
        </pc:sldMkLst>
        <pc:spChg chg="mod ord">
          <ac:chgData name="Letso Manyanda" userId="7234379d-25a8-474d-b8d0-ff52cea21448" providerId="ADAL" clId="{2D4CF9E2-EB11-4EA1-B887-9B99072F779A}" dt="2024-05-19T21:06:50.529" v="479" actId="27636"/>
          <ac:spMkLst>
            <pc:docMk/>
            <pc:sldMk cId="1742861620" sldId="266"/>
            <ac:spMk id="2" creationId="{4518FC28-E0BD-4387-B8BE-9965D1A57FF1}"/>
          </ac:spMkLst>
        </pc:spChg>
        <pc:spChg chg="mod ord">
          <ac:chgData name="Letso Manyanda" userId="7234379d-25a8-474d-b8d0-ff52cea21448" providerId="ADAL" clId="{2D4CF9E2-EB11-4EA1-B887-9B99072F779A}" dt="2024-05-19T21:24:20.372" v="653" actId="20577"/>
          <ac:spMkLst>
            <pc:docMk/>
            <pc:sldMk cId="1742861620" sldId="266"/>
            <ac:spMk id="3" creationId="{FED19BCA-B61F-4EA6-A1FB-CCA3BD8506FB}"/>
          </ac:spMkLst>
        </pc:spChg>
        <pc:spChg chg="mod">
          <ac:chgData name="Letso Manyanda" userId="7234379d-25a8-474d-b8d0-ff52cea21448" providerId="ADAL" clId="{2D4CF9E2-EB11-4EA1-B887-9B99072F779A}" dt="2024-05-19T20:52:05.822" v="442"/>
          <ac:spMkLst>
            <pc:docMk/>
            <pc:sldMk cId="1742861620" sldId="266"/>
            <ac:spMk id="5" creationId="{FF7B80BC-3FD5-F48E-5896-6A63341C9042}"/>
          </ac:spMkLst>
        </pc:spChg>
        <pc:spChg chg="mod ord">
          <ac:chgData name="Letso Manyanda" userId="7234379d-25a8-474d-b8d0-ff52cea21448" providerId="ADAL" clId="{2D4CF9E2-EB11-4EA1-B887-9B99072F779A}" dt="2024-05-19T21:06:49.894" v="478" actId="700"/>
          <ac:spMkLst>
            <pc:docMk/>
            <pc:sldMk cId="1742861620" sldId="266"/>
            <ac:spMk id="6" creationId="{7C4B8313-9270-4128-8674-3A3E42B806BC}"/>
          </ac:spMkLst>
        </pc:spChg>
        <pc:spChg chg="del mod">
          <ac:chgData name="Letso Manyanda" userId="7234379d-25a8-474d-b8d0-ff52cea21448" providerId="ADAL" clId="{2D4CF9E2-EB11-4EA1-B887-9B99072F779A}" dt="2024-05-19T21:06:13.188" v="474" actId="21"/>
          <ac:spMkLst>
            <pc:docMk/>
            <pc:sldMk cId="1742861620" sldId="266"/>
            <ac:spMk id="11" creationId="{8FAB1B38-320D-4B3E-17A2-0F353DF1F414}"/>
          </ac:spMkLst>
        </pc:spChg>
        <pc:cxnChg chg="del mod">
          <ac:chgData name="Letso Manyanda" userId="7234379d-25a8-474d-b8d0-ff52cea21448" providerId="ADAL" clId="{2D4CF9E2-EB11-4EA1-B887-9B99072F779A}" dt="2024-05-19T21:05:27.473" v="471" actId="21"/>
          <ac:cxnSpMkLst>
            <pc:docMk/>
            <pc:sldMk cId="1742861620" sldId="266"/>
            <ac:cxnSpMk id="23" creationId="{D87F08D6-2CA7-4A5A-BE34-07113DCA535D}"/>
          </ac:cxnSpMkLst>
        </pc:cxnChg>
      </pc:sldChg>
      <pc:sldChg chg="modSp mod">
        <pc:chgData name="Letso Manyanda" userId="7234379d-25a8-474d-b8d0-ff52cea21448" providerId="ADAL" clId="{2D4CF9E2-EB11-4EA1-B887-9B99072F779A}" dt="2024-05-20T06:25:47.124" v="1580" actId="20577"/>
        <pc:sldMkLst>
          <pc:docMk/>
          <pc:sldMk cId="608796113" sldId="278"/>
        </pc:sldMkLst>
        <pc:spChg chg="mod">
          <ac:chgData name="Letso Manyanda" userId="7234379d-25a8-474d-b8d0-ff52cea21448" providerId="ADAL" clId="{2D4CF9E2-EB11-4EA1-B887-9B99072F779A}" dt="2024-05-20T06:25:47.124" v="1580" actId="20577"/>
          <ac:spMkLst>
            <pc:docMk/>
            <pc:sldMk cId="608796113" sldId="278"/>
            <ac:spMk id="2" creationId="{9528DBD1-DB29-D44F-FD5A-3071BB37EF37}"/>
          </ac:spMkLst>
        </pc:spChg>
        <pc:spChg chg="mod">
          <ac:chgData name="Letso Manyanda" userId="7234379d-25a8-474d-b8d0-ff52cea21448" providerId="ADAL" clId="{2D4CF9E2-EB11-4EA1-B887-9B99072F779A}" dt="2024-05-20T06:25:10.384" v="1542" actId="1076"/>
          <ac:spMkLst>
            <pc:docMk/>
            <pc:sldMk cId="608796113" sldId="278"/>
            <ac:spMk id="17" creationId="{373E6DA4-0FB6-CA4D-B0B3-CB9F54A1B807}"/>
          </ac:spMkLst>
        </pc:spChg>
      </pc:sldChg>
      <pc:sldChg chg="modSp mod modClrScheme chgLayout">
        <pc:chgData name="Letso Manyanda" userId="7234379d-25a8-474d-b8d0-ff52cea21448" providerId="ADAL" clId="{2D4CF9E2-EB11-4EA1-B887-9B99072F779A}" dt="2024-05-20T07:11:14.439" v="1759" actId="1076"/>
        <pc:sldMkLst>
          <pc:docMk/>
          <pc:sldMk cId="103458723" sldId="281"/>
        </pc:sldMkLst>
        <pc:spChg chg="mod ord">
          <ac:chgData name="Letso Manyanda" userId="7234379d-25a8-474d-b8d0-ff52cea21448" providerId="ADAL" clId="{2D4CF9E2-EB11-4EA1-B887-9B99072F779A}" dt="2024-05-20T07:11:14.439" v="1759" actId="1076"/>
          <ac:spMkLst>
            <pc:docMk/>
            <pc:sldMk cId="103458723" sldId="281"/>
            <ac:spMk id="2" creationId="{A95E2E6A-35EC-1B8E-0FD7-8C67870ACA64}"/>
          </ac:spMkLst>
        </pc:spChg>
        <pc:spChg chg="mod">
          <ac:chgData name="Letso Manyanda" userId="7234379d-25a8-474d-b8d0-ff52cea21448" providerId="ADAL" clId="{2D4CF9E2-EB11-4EA1-B887-9B99072F779A}" dt="2024-05-20T06:26:29.643" v="1589" actId="1076"/>
          <ac:spMkLst>
            <pc:docMk/>
            <pc:sldMk cId="103458723" sldId="281"/>
            <ac:spMk id="5" creationId="{12754DBB-17BB-2E44-FD2C-8528ECB15D52}"/>
          </ac:spMkLst>
        </pc:spChg>
        <pc:spChg chg="mod ord">
          <ac:chgData name="Letso Manyanda" userId="7234379d-25a8-474d-b8d0-ff52cea21448" providerId="ADAL" clId="{2D4CF9E2-EB11-4EA1-B887-9B99072F779A}" dt="2024-05-20T07:11:09.306" v="1758" actId="700"/>
          <ac:spMkLst>
            <pc:docMk/>
            <pc:sldMk cId="103458723" sldId="281"/>
            <ac:spMk id="8" creationId="{8F44A959-C2BB-9170-C99C-1A2EDB71B994}"/>
          </ac:spMkLst>
        </pc:spChg>
      </pc:sldChg>
      <pc:sldChg chg="addSp delSp modSp del mod modClrScheme chgLayout">
        <pc:chgData name="Letso Manyanda" userId="7234379d-25a8-474d-b8d0-ff52cea21448" providerId="ADAL" clId="{2D4CF9E2-EB11-4EA1-B887-9B99072F779A}" dt="2024-05-19T22:27:20.976" v="1295" actId="2696"/>
        <pc:sldMkLst>
          <pc:docMk/>
          <pc:sldMk cId="636929804" sldId="282"/>
        </pc:sldMkLst>
        <pc:spChg chg="add del mod">
          <ac:chgData name="Letso Manyanda" userId="7234379d-25a8-474d-b8d0-ff52cea21448" providerId="ADAL" clId="{2D4CF9E2-EB11-4EA1-B887-9B99072F779A}" dt="2024-05-19T21:07:48.518" v="486" actId="21"/>
          <ac:spMkLst>
            <pc:docMk/>
            <pc:sldMk cId="636929804" sldId="282"/>
            <ac:spMk id="3" creationId="{AA301B84-6C96-4D35-4366-3F79A67A3953}"/>
          </ac:spMkLst>
        </pc:spChg>
        <pc:spChg chg="del mod">
          <ac:chgData name="Letso Manyanda" userId="7234379d-25a8-474d-b8d0-ff52cea21448" providerId="ADAL" clId="{2D4CF9E2-EB11-4EA1-B887-9B99072F779A}" dt="2024-05-19T20:14:02.214" v="158" actId="21"/>
          <ac:spMkLst>
            <pc:docMk/>
            <pc:sldMk cId="636929804" sldId="282"/>
            <ac:spMk id="6" creationId="{C9E89423-64EB-368C-061D-161B943C8894}"/>
          </ac:spMkLst>
        </pc:spChg>
        <pc:spChg chg="mod ord">
          <ac:chgData name="Letso Manyanda" userId="7234379d-25a8-474d-b8d0-ff52cea21448" providerId="ADAL" clId="{2D4CF9E2-EB11-4EA1-B887-9B99072F779A}" dt="2024-05-19T21:11:35.926" v="619" actId="1076"/>
          <ac:spMkLst>
            <pc:docMk/>
            <pc:sldMk cId="636929804" sldId="282"/>
            <ac:spMk id="8" creationId="{2D3EC088-D874-D5E4-5AD7-C7373780DEAF}"/>
          </ac:spMkLst>
        </pc:spChg>
        <pc:spChg chg="mod ord">
          <ac:chgData name="Letso Manyanda" userId="7234379d-25a8-474d-b8d0-ff52cea21448" providerId="ADAL" clId="{2D4CF9E2-EB11-4EA1-B887-9B99072F779A}" dt="2024-05-19T21:25:11.432" v="656" actId="20577"/>
          <ac:spMkLst>
            <pc:docMk/>
            <pc:sldMk cId="636929804" sldId="282"/>
            <ac:spMk id="14" creationId="{5112969F-EB84-49D5-7100-1FB28870FB30}"/>
          </ac:spMkLst>
        </pc:spChg>
        <pc:spChg chg="mod ord">
          <ac:chgData name="Letso Manyanda" userId="7234379d-25a8-474d-b8d0-ff52cea21448" providerId="ADAL" clId="{2D4CF9E2-EB11-4EA1-B887-9B99072F779A}" dt="2024-05-19T21:10:48.726" v="557" actId="27636"/>
          <ac:spMkLst>
            <pc:docMk/>
            <pc:sldMk cId="636929804" sldId="282"/>
            <ac:spMk id="15" creationId="{A536BD54-EFA1-25A2-9F04-4F22C36E2A5D}"/>
          </ac:spMkLst>
        </pc:spChg>
        <pc:spChg chg="mod">
          <ac:chgData name="Letso Manyanda" userId="7234379d-25a8-474d-b8d0-ff52cea21448" providerId="ADAL" clId="{2D4CF9E2-EB11-4EA1-B887-9B99072F779A}" dt="2024-05-19T20:15:07.975" v="162" actId="1076"/>
          <ac:spMkLst>
            <pc:docMk/>
            <pc:sldMk cId="636929804" sldId="282"/>
            <ac:spMk id="18" creationId="{D1F49775-E547-B018-510F-E13749491AFB}"/>
          </ac:spMkLst>
        </pc:spChg>
        <pc:spChg chg="del">
          <ac:chgData name="Letso Manyanda" userId="7234379d-25a8-474d-b8d0-ff52cea21448" providerId="ADAL" clId="{2D4CF9E2-EB11-4EA1-B887-9B99072F779A}" dt="2024-05-19T21:07:41.932" v="485" actId="21"/>
          <ac:spMkLst>
            <pc:docMk/>
            <pc:sldMk cId="636929804" sldId="282"/>
            <ac:spMk id="21" creationId="{D7900B1E-ADB8-16E3-BDD1-D14C13DAC157}"/>
          </ac:spMkLst>
        </pc:spChg>
        <pc:spChg chg="mod ord">
          <ac:chgData name="Letso Manyanda" userId="7234379d-25a8-474d-b8d0-ff52cea21448" providerId="ADAL" clId="{2D4CF9E2-EB11-4EA1-B887-9B99072F779A}" dt="2024-05-19T21:10:48.233" v="555" actId="700"/>
          <ac:spMkLst>
            <pc:docMk/>
            <pc:sldMk cId="636929804" sldId="282"/>
            <ac:spMk id="68" creationId="{AA0ACADD-CC4E-851C-DA07-C22DB97FA23E}"/>
          </ac:spMkLst>
        </pc:spChg>
        <pc:picChg chg="mod">
          <ac:chgData name="Letso Manyanda" userId="7234379d-25a8-474d-b8d0-ff52cea21448" providerId="ADAL" clId="{2D4CF9E2-EB11-4EA1-B887-9B99072F779A}" dt="2024-05-19T20:29:38.272" v="207" actId="14100"/>
          <ac:picMkLst>
            <pc:docMk/>
            <pc:sldMk cId="636929804" sldId="282"/>
            <ac:picMk id="19" creationId="{02EB4D8F-AF39-1B90-2D01-402573421576}"/>
          </ac:picMkLst>
        </pc:picChg>
      </pc:sldChg>
      <pc:sldChg chg="modSp del">
        <pc:chgData name="Letso Manyanda" userId="7234379d-25a8-474d-b8d0-ff52cea21448" providerId="ADAL" clId="{2D4CF9E2-EB11-4EA1-B887-9B99072F779A}" dt="2024-05-19T21:31:55.584" v="662" actId="2696"/>
        <pc:sldMkLst>
          <pc:docMk/>
          <pc:sldMk cId="2403577982" sldId="284"/>
        </pc:sldMkLst>
        <pc:spChg chg="mod">
          <ac:chgData name="Letso Manyanda" userId="7234379d-25a8-474d-b8d0-ff52cea21448" providerId="ADAL" clId="{2D4CF9E2-EB11-4EA1-B887-9B99072F779A}" dt="2024-05-19T20:52:05.822" v="442"/>
          <ac:spMkLst>
            <pc:docMk/>
            <pc:sldMk cId="2403577982" sldId="284"/>
            <ac:spMk id="3" creationId="{5488083F-9077-6742-50B4-323AA3C722F5}"/>
          </ac:spMkLst>
        </pc:spChg>
        <pc:spChg chg="mod">
          <ac:chgData name="Letso Manyanda" userId="7234379d-25a8-474d-b8d0-ff52cea21448" providerId="ADAL" clId="{2D4CF9E2-EB11-4EA1-B887-9B99072F779A}" dt="2024-05-19T20:52:05.822" v="442"/>
          <ac:spMkLst>
            <pc:docMk/>
            <pc:sldMk cId="2403577982" sldId="284"/>
            <ac:spMk id="5" creationId="{850AD5D3-8FED-EC66-E968-CBD3909C3DD0}"/>
          </ac:spMkLst>
        </pc:spChg>
      </pc:sldChg>
      <pc:sldChg chg="modSp mod">
        <pc:chgData name="Letso Manyanda" userId="7234379d-25a8-474d-b8d0-ff52cea21448" providerId="ADAL" clId="{2D4CF9E2-EB11-4EA1-B887-9B99072F779A}" dt="2024-05-20T06:22:26.613" v="1515" actId="1076"/>
        <pc:sldMkLst>
          <pc:docMk/>
          <pc:sldMk cId="2791821786" sldId="285"/>
        </pc:sldMkLst>
        <pc:spChg chg="mod">
          <ac:chgData name="Letso Manyanda" userId="7234379d-25a8-474d-b8d0-ff52cea21448" providerId="ADAL" clId="{2D4CF9E2-EB11-4EA1-B887-9B99072F779A}" dt="2024-05-20T06:22:26.613" v="1515" actId="1076"/>
          <ac:spMkLst>
            <pc:docMk/>
            <pc:sldMk cId="2791821786" sldId="285"/>
            <ac:spMk id="3" creationId="{EA6BDF90-4319-A5D7-D046-E68E5E466E8C}"/>
          </ac:spMkLst>
        </pc:spChg>
        <pc:spChg chg="mod">
          <ac:chgData name="Letso Manyanda" userId="7234379d-25a8-474d-b8d0-ff52cea21448" providerId="ADAL" clId="{2D4CF9E2-EB11-4EA1-B887-9B99072F779A}" dt="2024-05-20T06:21:58.473" v="1510" actId="113"/>
          <ac:spMkLst>
            <pc:docMk/>
            <pc:sldMk cId="2791821786" sldId="285"/>
            <ac:spMk id="8" creationId="{3E5FEE2D-79E5-4C1D-8BF7-EE619CA7039A}"/>
          </ac:spMkLst>
        </pc:spChg>
      </pc:sldChg>
      <pc:sldChg chg="modSp mod">
        <pc:chgData name="Letso Manyanda" userId="7234379d-25a8-474d-b8d0-ff52cea21448" providerId="ADAL" clId="{2D4CF9E2-EB11-4EA1-B887-9B99072F779A}" dt="2024-05-20T06:26:14.033" v="1587" actId="20577"/>
        <pc:sldMkLst>
          <pc:docMk/>
          <pc:sldMk cId="3487172263" sldId="286"/>
        </pc:sldMkLst>
        <pc:spChg chg="mod">
          <ac:chgData name="Letso Manyanda" userId="7234379d-25a8-474d-b8d0-ff52cea21448" providerId="ADAL" clId="{2D4CF9E2-EB11-4EA1-B887-9B99072F779A}" dt="2024-05-20T06:26:14.033" v="1587" actId="20577"/>
          <ac:spMkLst>
            <pc:docMk/>
            <pc:sldMk cId="3487172263" sldId="286"/>
            <ac:spMk id="2" creationId="{F8B4F299-6081-C0FB-7E50-E243520786BC}"/>
          </ac:spMkLst>
        </pc:spChg>
        <pc:spChg chg="mod">
          <ac:chgData name="Letso Manyanda" userId="7234379d-25a8-474d-b8d0-ff52cea21448" providerId="ADAL" clId="{2D4CF9E2-EB11-4EA1-B887-9B99072F779A}" dt="2024-05-19T20:06:46.593" v="156" actId="2711"/>
          <ac:spMkLst>
            <pc:docMk/>
            <pc:sldMk cId="3487172263" sldId="286"/>
            <ac:spMk id="3" creationId="{72453C7F-4F54-C637-1832-B8EA231BECCD}"/>
          </ac:spMkLst>
        </pc:spChg>
        <pc:spChg chg="mod">
          <ac:chgData name="Letso Manyanda" userId="7234379d-25a8-474d-b8d0-ff52cea21448" providerId="ADAL" clId="{2D4CF9E2-EB11-4EA1-B887-9B99072F779A}" dt="2024-05-19T22:36:43.090" v="1369"/>
          <ac:spMkLst>
            <pc:docMk/>
            <pc:sldMk cId="3487172263" sldId="286"/>
            <ac:spMk id="4" creationId="{C8CBBEE7-6D72-026F-13E6-DCB43413CDA9}"/>
          </ac:spMkLst>
        </pc:spChg>
      </pc:sldChg>
      <pc:sldChg chg="delSp modSp del mod modClrScheme chgLayout">
        <pc:chgData name="Letso Manyanda" userId="7234379d-25a8-474d-b8d0-ff52cea21448" providerId="ADAL" clId="{2D4CF9E2-EB11-4EA1-B887-9B99072F779A}" dt="2024-05-19T22:27:30.672" v="1297" actId="2696"/>
        <pc:sldMkLst>
          <pc:docMk/>
          <pc:sldMk cId="742415079" sldId="287"/>
        </pc:sldMkLst>
        <pc:spChg chg="del mod ord">
          <ac:chgData name="Letso Manyanda" userId="7234379d-25a8-474d-b8d0-ff52cea21448" providerId="ADAL" clId="{2D4CF9E2-EB11-4EA1-B887-9B99072F779A}" dt="2024-05-19T21:00:41.895" v="454" actId="21"/>
          <ac:spMkLst>
            <pc:docMk/>
            <pc:sldMk cId="742415079" sldId="287"/>
            <ac:spMk id="2" creationId="{FD38068F-E55F-D6F5-41F8-DD6BBE3A114F}"/>
          </ac:spMkLst>
        </pc:spChg>
        <pc:spChg chg="mod">
          <ac:chgData name="Letso Manyanda" userId="7234379d-25a8-474d-b8d0-ff52cea21448" providerId="ADAL" clId="{2D4CF9E2-EB11-4EA1-B887-9B99072F779A}" dt="2024-05-19T20:52:05.822" v="442"/>
          <ac:spMkLst>
            <pc:docMk/>
            <pc:sldMk cId="742415079" sldId="287"/>
            <ac:spMk id="3" creationId="{308D8D10-EA67-DC2C-9F72-605E3085EA61}"/>
          </ac:spMkLst>
        </pc:spChg>
        <pc:spChg chg="mod ord">
          <ac:chgData name="Letso Manyanda" userId="7234379d-25a8-474d-b8d0-ff52cea21448" providerId="ADAL" clId="{2D4CF9E2-EB11-4EA1-B887-9B99072F779A}" dt="2024-05-19T21:00:22.152" v="446" actId="700"/>
          <ac:spMkLst>
            <pc:docMk/>
            <pc:sldMk cId="742415079" sldId="287"/>
            <ac:spMk id="4" creationId="{CFEFDA49-BA56-5C12-F50C-BBC58047C7FF}"/>
          </ac:spMkLst>
        </pc:spChg>
        <pc:spChg chg="mod">
          <ac:chgData name="Letso Manyanda" userId="7234379d-25a8-474d-b8d0-ff52cea21448" providerId="ADAL" clId="{2D4CF9E2-EB11-4EA1-B887-9B99072F779A}" dt="2024-05-19T20:52:05.822" v="442"/>
          <ac:spMkLst>
            <pc:docMk/>
            <pc:sldMk cId="742415079" sldId="287"/>
            <ac:spMk id="5" creationId="{A6445FF8-9F35-8AC0-6B15-63345F78B351}"/>
          </ac:spMkLst>
        </pc:spChg>
        <pc:spChg chg="del">
          <ac:chgData name="Letso Manyanda" userId="7234379d-25a8-474d-b8d0-ff52cea21448" providerId="ADAL" clId="{2D4CF9E2-EB11-4EA1-B887-9B99072F779A}" dt="2024-05-19T21:00:22.152" v="446" actId="700"/>
          <ac:spMkLst>
            <pc:docMk/>
            <pc:sldMk cId="742415079" sldId="287"/>
            <ac:spMk id="15" creationId="{9BEA94B0-5782-E617-D4FB-055CB7DDF4DC}"/>
          </ac:spMkLst>
        </pc:spChg>
        <pc:picChg chg="mod ord">
          <ac:chgData name="Letso Manyanda" userId="7234379d-25a8-474d-b8d0-ff52cea21448" providerId="ADAL" clId="{2D4CF9E2-EB11-4EA1-B887-9B99072F779A}" dt="2024-05-19T22:22:35.055" v="1267" actId="1076"/>
          <ac:picMkLst>
            <pc:docMk/>
            <pc:sldMk cId="742415079" sldId="287"/>
            <ac:picMk id="9" creationId="{A88A9E43-4660-7BAB-FF4C-379CB09A46A9}"/>
          </ac:picMkLst>
        </pc:picChg>
        <pc:picChg chg="mod">
          <ac:chgData name="Letso Manyanda" userId="7234379d-25a8-474d-b8d0-ff52cea21448" providerId="ADAL" clId="{2D4CF9E2-EB11-4EA1-B887-9B99072F779A}" dt="2024-05-19T21:04:19.577" v="468" actId="14100"/>
          <ac:picMkLst>
            <pc:docMk/>
            <pc:sldMk cId="742415079" sldId="287"/>
            <ac:picMk id="16" creationId="{DD53D65B-DB73-533D-F975-281D8E662446}"/>
          </ac:picMkLst>
        </pc:picChg>
        <pc:picChg chg="mod">
          <ac:chgData name="Letso Manyanda" userId="7234379d-25a8-474d-b8d0-ff52cea21448" providerId="ADAL" clId="{2D4CF9E2-EB11-4EA1-B887-9B99072F779A}" dt="2024-05-19T21:03:58.079" v="464" actId="1076"/>
          <ac:picMkLst>
            <pc:docMk/>
            <pc:sldMk cId="742415079" sldId="287"/>
            <ac:picMk id="17" creationId="{1D76CBE7-1288-07AE-CF0C-60390C1762FA}"/>
          </ac:picMkLst>
        </pc:picChg>
        <pc:picChg chg="mod">
          <ac:chgData name="Letso Manyanda" userId="7234379d-25a8-474d-b8d0-ff52cea21448" providerId="ADAL" clId="{2D4CF9E2-EB11-4EA1-B887-9B99072F779A}" dt="2024-05-19T21:04:08.030" v="466" actId="14100"/>
          <ac:picMkLst>
            <pc:docMk/>
            <pc:sldMk cId="742415079" sldId="287"/>
            <ac:picMk id="18" creationId="{0940FDBB-7406-8AEE-00C2-A46BA46845C8}"/>
          </ac:picMkLst>
        </pc:picChg>
      </pc:sldChg>
      <pc:sldChg chg="modSp del">
        <pc:chgData name="Letso Manyanda" userId="7234379d-25a8-474d-b8d0-ff52cea21448" providerId="ADAL" clId="{2D4CF9E2-EB11-4EA1-B887-9B99072F779A}" dt="2024-05-19T21:31:38.227" v="661" actId="2696"/>
        <pc:sldMkLst>
          <pc:docMk/>
          <pc:sldMk cId="762368446" sldId="288"/>
        </pc:sldMkLst>
        <pc:spChg chg="mod">
          <ac:chgData name="Letso Manyanda" userId="7234379d-25a8-474d-b8d0-ff52cea21448" providerId="ADAL" clId="{2D4CF9E2-EB11-4EA1-B887-9B99072F779A}" dt="2024-05-19T20:52:05.822" v="442"/>
          <ac:spMkLst>
            <pc:docMk/>
            <pc:sldMk cId="762368446" sldId="288"/>
            <ac:spMk id="2" creationId="{FD38068F-E55F-D6F5-41F8-DD6BBE3A114F}"/>
          </ac:spMkLst>
        </pc:spChg>
        <pc:spChg chg="mod">
          <ac:chgData name="Letso Manyanda" userId="7234379d-25a8-474d-b8d0-ff52cea21448" providerId="ADAL" clId="{2D4CF9E2-EB11-4EA1-B887-9B99072F779A}" dt="2024-05-19T20:52:05.822" v="442"/>
          <ac:spMkLst>
            <pc:docMk/>
            <pc:sldMk cId="762368446" sldId="288"/>
            <ac:spMk id="3" creationId="{308D8D10-EA67-DC2C-9F72-605E3085EA61}"/>
          </ac:spMkLst>
        </pc:spChg>
        <pc:spChg chg="mod">
          <ac:chgData name="Letso Manyanda" userId="7234379d-25a8-474d-b8d0-ff52cea21448" providerId="ADAL" clId="{2D4CF9E2-EB11-4EA1-B887-9B99072F779A}" dt="2024-05-19T20:52:05.822" v="442"/>
          <ac:spMkLst>
            <pc:docMk/>
            <pc:sldMk cId="762368446" sldId="288"/>
            <ac:spMk id="4" creationId="{CFEFDA49-BA56-5C12-F50C-BBC58047C7FF}"/>
          </ac:spMkLst>
        </pc:spChg>
        <pc:spChg chg="mod">
          <ac:chgData name="Letso Manyanda" userId="7234379d-25a8-474d-b8d0-ff52cea21448" providerId="ADAL" clId="{2D4CF9E2-EB11-4EA1-B887-9B99072F779A}" dt="2024-05-19T20:52:05.822" v="442"/>
          <ac:spMkLst>
            <pc:docMk/>
            <pc:sldMk cId="762368446" sldId="288"/>
            <ac:spMk id="5" creationId="{A6445FF8-9F35-8AC0-6B15-63345F78B351}"/>
          </ac:spMkLst>
        </pc:spChg>
      </pc:sldChg>
      <pc:sldChg chg="addSp modSp mod">
        <pc:chgData name="Letso Manyanda" userId="7234379d-25a8-474d-b8d0-ff52cea21448" providerId="ADAL" clId="{2D4CF9E2-EB11-4EA1-B887-9B99072F779A}" dt="2024-05-20T06:29:13.637" v="1757" actId="12"/>
        <pc:sldMkLst>
          <pc:docMk/>
          <pc:sldMk cId="2506954323" sldId="289"/>
        </pc:sldMkLst>
        <pc:spChg chg="mod">
          <ac:chgData name="Letso Manyanda" userId="7234379d-25a8-474d-b8d0-ff52cea21448" providerId="ADAL" clId="{2D4CF9E2-EB11-4EA1-B887-9B99072F779A}" dt="2024-05-20T06:23:20.029" v="1537" actId="1076"/>
          <ac:spMkLst>
            <pc:docMk/>
            <pc:sldMk cId="2506954323" sldId="289"/>
            <ac:spMk id="2" creationId="{57934EB2-3A23-A108-E1BA-0CBB313B4099}"/>
          </ac:spMkLst>
        </pc:spChg>
        <pc:spChg chg="add mod">
          <ac:chgData name="Letso Manyanda" userId="7234379d-25a8-474d-b8d0-ff52cea21448" providerId="ADAL" clId="{2D4CF9E2-EB11-4EA1-B887-9B99072F779A}" dt="2024-05-20T06:29:13.637" v="1757" actId="12"/>
          <ac:spMkLst>
            <pc:docMk/>
            <pc:sldMk cId="2506954323" sldId="289"/>
            <ac:spMk id="3" creationId="{D8197820-ABB2-59EC-78EB-7EB5DE9FA3A9}"/>
          </ac:spMkLst>
        </pc:spChg>
        <pc:spChg chg="mod">
          <ac:chgData name="Letso Manyanda" userId="7234379d-25a8-474d-b8d0-ff52cea21448" providerId="ADAL" clId="{2D4CF9E2-EB11-4EA1-B887-9B99072F779A}" dt="2024-05-19T22:36:43.090" v="1369"/>
          <ac:spMkLst>
            <pc:docMk/>
            <pc:sldMk cId="2506954323" sldId="289"/>
            <ac:spMk id="4" creationId="{D7EE8ED6-7059-B7B4-BB9D-A9100865FDF7}"/>
          </ac:spMkLst>
        </pc:spChg>
        <pc:spChg chg="add mod">
          <ac:chgData name="Letso Manyanda" userId="7234379d-25a8-474d-b8d0-ff52cea21448" providerId="ADAL" clId="{2D4CF9E2-EB11-4EA1-B887-9B99072F779A}" dt="2024-05-20T06:22:39.573" v="1516" actId="2711"/>
          <ac:spMkLst>
            <pc:docMk/>
            <pc:sldMk cId="2506954323" sldId="289"/>
            <ac:spMk id="5" creationId="{740AE700-9222-8DDF-9BCF-EAF414B5B01D}"/>
          </ac:spMkLst>
        </pc:spChg>
        <pc:spChg chg="mod">
          <ac:chgData name="Letso Manyanda" userId="7234379d-25a8-474d-b8d0-ff52cea21448" providerId="ADAL" clId="{2D4CF9E2-EB11-4EA1-B887-9B99072F779A}" dt="2024-05-20T06:22:46.494" v="1517" actId="2711"/>
          <ac:spMkLst>
            <pc:docMk/>
            <pc:sldMk cId="2506954323" sldId="289"/>
            <ac:spMk id="6" creationId="{A3E6195C-99DD-FFA4-DC53-3BE82B36FCEC}"/>
          </ac:spMkLst>
        </pc:spChg>
      </pc:sldChg>
      <pc:sldChg chg="modSp">
        <pc:chgData name="Letso Manyanda" userId="7234379d-25a8-474d-b8d0-ff52cea21448" providerId="ADAL" clId="{2D4CF9E2-EB11-4EA1-B887-9B99072F779A}" dt="2024-05-19T20:52:05.822" v="442"/>
        <pc:sldMkLst>
          <pc:docMk/>
          <pc:sldMk cId="732814978" sldId="290"/>
        </pc:sldMkLst>
        <pc:spChg chg="mod">
          <ac:chgData name="Letso Manyanda" userId="7234379d-25a8-474d-b8d0-ff52cea21448" providerId="ADAL" clId="{2D4CF9E2-EB11-4EA1-B887-9B99072F779A}" dt="2024-05-19T20:52:05.822" v="442"/>
          <ac:spMkLst>
            <pc:docMk/>
            <pc:sldMk cId="732814978" sldId="290"/>
            <ac:spMk id="3" creationId="{EA6BDF90-4319-A5D7-D046-E68E5E466E8C}"/>
          </ac:spMkLst>
        </pc:spChg>
      </pc:sldChg>
      <pc:sldChg chg="delSp modSp mod ord delDesignElem">
        <pc:chgData name="Letso Manyanda" userId="7234379d-25a8-474d-b8d0-ff52cea21448" providerId="ADAL" clId="{2D4CF9E2-EB11-4EA1-B887-9B99072F779A}" dt="2024-05-20T06:00:56.623" v="1378" actId="2711"/>
        <pc:sldMkLst>
          <pc:docMk/>
          <pc:sldMk cId="686669252" sldId="291"/>
        </pc:sldMkLst>
        <pc:spChg chg="mod">
          <ac:chgData name="Letso Manyanda" userId="7234379d-25a8-474d-b8d0-ff52cea21448" providerId="ADAL" clId="{2D4CF9E2-EB11-4EA1-B887-9B99072F779A}" dt="2024-05-20T06:00:56.623" v="1378" actId="2711"/>
          <ac:spMkLst>
            <pc:docMk/>
            <pc:sldMk cId="686669252" sldId="291"/>
            <ac:spMk id="2" creationId="{B56E1FB0-D266-61E9-B489-144CF31AD4AE}"/>
          </ac:spMkLst>
        </pc:spChg>
        <pc:spChg chg="mod">
          <ac:chgData name="Letso Manyanda" userId="7234379d-25a8-474d-b8d0-ff52cea21448" providerId="ADAL" clId="{2D4CF9E2-EB11-4EA1-B887-9B99072F779A}" dt="2024-05-20T06:00:42.439" v="1376" actId="255"/>
          <ac:spMkLst>
            <pc:docMk/>
            <pc:sldMk cId="686669252" sldId="291"/>
            <ac:spMk id="3" creationId="{ADF246A7-2AE1-21FD-5A89-29260A7ADDDC}"/>
          </ac:spMkLst>
        </pc:spChg>
        <pc:spChg chg="mod">
          <ac:chgData name="Letso Manyanda" userId="7234379d-25a8-474d-b8d0-ff52cea21448" providerId="ADAL" clId="{2D4CF9E2-EB11-4EA1-B887-9B99072F779A}" dt="2024-05-19T20:52:05.822" v="442"/>
          <ac:spMkLst>
            <pc:docMk/>
            <pc:sldMk cId="686669252" sldId="291"/>
            <ac:spMk id="5" creationId="{B0B66C76-DC86-5A85-C950-A9C756751DAA}"/>
          </ac:spMkLst>
        </pc:spChg>
        <pc:spChg chg="mod">
          <ac:chgData name="Letso Manyanda" userId="7234379d-25a8-474d-b8d0-ff52cea21448" providerId="ADAL" clId="{2D4CF9E2-EB11-4EA1-B887-9B99072F779A}" dt="2024-05-19T20:52:05.822" v="442"/>
          <ac:spMkLst>
            <pc:docMk/>
            <pc:sldMk cId="686669252" sldId="291"/>
            <ac:spMk id="6" creationId="{7551227D-8C33-4BFC-E349-C72DA9F9F70B}"/>
          </ac:spMkLst>
        </pc:spChg>
        <pc:spChg chg="mod">
          <ac:chgData name="Letso Manyanda" userId="7234379d-25a8-474d-b8d0-ff52cea21448" providerId="ADAL" clId="{2D4CF9E2-EB11-4EA1-B887-9B99072F779A}" dt="2024-05-19T20:52:05.822" v="442"/>
          <ac:spMkLst>
            <pc:docMk/>
            <pc:sldMk cId="686669252" sldId="291"/>
            <ac:spMk id="15" creationId="{5BB8F216-B1C3-D254-1175-C0DCAE4E6527}"/>
          </ac:spMkLst>
        </pc:spChg>
        <pc:cxnChg chg="del">
          <ac:chgData name="Letso Manyanda" userId="7234379d-25a8-474d-b8d0-ff52cea21448" providerId="ADAL" clId="{2D4CF9E2-EB11-4EA1-B887-9B99072F779A}" dt="2024-05-19T22:35:18.887" v="1339"/>
          <ac:cxnSpMkLst>
            <pc:docMk/>
            <pc:sldMk cId="686669252" sldId="291"/>
            <ac:cxnSpMk id="27" creationId="{9200C8B5-FB5A-4F8B-A9BD-693C051418A3}"/>
          </ac:cxnSpMkLst>
        </pc:cxnChg>
      </pc:sldChg>
      <pc:sldChg chg="modSp new mod">
        <pc:chgData name="Letso Manyanda" userId="7234379d-25a8-474d-b8d0-ff52cea21448" providerId="ADAL" clId="{2D4CF9E2-EB11-4EA1-B887-9B99072F779A}" dt="2024-05-20T06:27:29.503" v="1666" actId="20577"/>
        <pc:sldMkLst>
          <pc:docMk/>
          <pc:sldMk cId="706198058" sldId="292"/>
        </pc:sldMkLst>
        <pc:spChg chg="mod">
          <ac:chgData name="Letso Manyanda" userId="7234379d-25a8-474d-b8d0-ff52cea21448" providerId="ADAL" clId="{2D4CF9E2-EB11-4EA1-B887-9B99072F779A}" dt="2024-05-20T06:27:29.503" v="1666" actId="20577"/>
          <ac:spMkLst>
            <pc:docMk/>
            <pc:sldMk cId="706198058" sldId="292"/>
            <ac:spMk id="2" creationId="{641397DA-1567-7D17-C9EE-A77557B462B3}"/>
          </ac:spMkLst>
        </pc:spChg>
        <pc:spChg chg="mod">
          <ac:chgData name="Letso Manyanda" userId="7234379d-25a8-474d-b8d0-ff52cea21448" providerId="ADAL" clId="{2D4CF9E2-EB11-4EA1-B887-9B99072F779A}" dt="2024-05-20T06:27:02.503" v="1596" actId="113"/>
          <ac:spMkLst>
            <pc:docMk/>
            <pc:sldMk cId="706198058" sldId="292"/>
            <ac:spMk id="3" creationId="{8544DD44-E992-0378-E34E-6CF6D13A74F8}"/>
          </ac:spMkLst>
        </pc:spChg>
        <pc:spChg chg="mod">
          <ac:chgData name="Letso Manyanda" userId="7234379d-25a8-474d-b8d0-ff52cea21448" providerId="ADAL" clId="{2D4CF9E2-EB11-4EA1-B887-9B99072F779A}" dt="2024-05-20T06:12:31.535" v="1428" actId="20577"/>
          <ac:spMkLst>
            <pc:docMk/>
            <pc:sldMk cId="706198058" sldId="292"/>
            <ac:spMk id="5" creationId="{216756BB-382D-2143-AC3F-3782C4122F91}"/>
          </ac:spMkLst>
        </pc:spChg>
        <pc:picChg chg="mod">
          <ac:chgData name="Letso Manyanda" userId="7234379d-25a8-474d-b8d0-ff52cea21448" providerId="ADAL" clId="{2D4CF9E2-EB11-4EA1-B887-9B99072F779A}" dt="2024-05-20T06:12:37.899" v="1429" actId="1076"/>
          <ac:picMkLst>
            <pc:docMk/>
            <pc:sldMk cId="706198058" sldId="292"/>
            <ac:picMk id="7" creationId="{A0536591-0B15-1258-7ADB-643C32ECF298}"/>
          </ac:picMkLst>
        </pc:picChg>
      </pc:sldChg>
      <pc:sldChg chg="delSp modSp new mod">
        <pc:chgData name="Letso Manyanda" userId="7234379d-25a8-474d-b8d0-ff52cea21448" providerId="ADAL" clId="{2D4CF9E2-EB11-4EA1-B887-9B99072F779A}" dt="2024-05-20T06:17:56.673" v="1488" actId="1076"/>
        <pc:sldMkLst>
          <pc:docMk/>
          <pc:sldMk cId="4111952601" sldId="293"/>
        </pc:sldMkLst>
        <pc:spChg chg="mod">
          <ac:chgData name="Letso Manyanda" userId="7234379d-25a8-474d-b8d0-ff52cea21448" providerId="ADAL" clId="{2D4CF9E2-EB11-4EA1-B887-9B99072F779A}" dt="2024-05-20T06:16:34.253" v="1480" actId="20577"/>
          <ac:spMkLst>
            <pc:docMk/>
            <pc:sldMk cId="4111952601" sldId="293"/>
            <ac:spMk id="2" creationId="{C8513B47-6432-623C-FEEC-D31B151A5985}"/>
          </ac:spMkLst>
        </pc:spChg>
        <pc:spChg chg="del">
          <ac:chgData name="Letso Manyanda" userId="7234379d-25a8-474d-b8d0-ff52cea21448" providerId="ADAL" clId="{2D4CF9E2-EB11-4EA1-B887-9B99072F779A}" dt="2024-05-20T06:14:39.603" v="1431" actId="21"/>
          <ac:spMkLst>
            <pc:docMk/>
            <pc:sldMk cId="4111952601" sldId="293"/>
            <ac:spMk id="4" creationId="{B0C2250C-854C-DA53-C2F2-0A5FD0E9046B}"/>
          </ac:spMkLst>
        </pc:spChg>
        <pc:spChg chg="mod">
          <ac:chgData name="Letso Manyanda" userId="7234379d-25a8-474d-b8d0-ff52cea21448" providerId="ADAL" clId="{2D4CF9E2-EB11-4EA1-B887-9B99072F779A}" dt="2024-05-20T06:16:06.613" v="1445" actId="2711"/>
          <ac:spMkLst>
            <pc:docMk/>
            <pc:sldMk cId="4111952601" sldId="293"/>
            <ac:spMk id="5" creationId="{DC4177D3-B435-2BB3-854A-1EFE08569E6B}"/>
          </ac:spMkLst>
        </pc:spChg>
        <pc:spChg chg="del mod">
          <ac:chgData name="Letso Manyanda" userId="7234379d-25a8-474d-b8d0-ff52cea21448" providerId="ADAL" clId="{2D4CF9E2-EB11-4EA1-B887-9B99072F779A}" dt="2024-05-20T06:14:33.780" v="1430" actId="21"/>
          <ac:spMkLst>
            <pc:docMk/>
            <pc:sldMk cId="4111952601" sldId="293"/>
            <ac:spMk id="6" creationId="{D8C76946-AD55-B86F-A62E-FD0A22BEE79A}"/>
          </ac:spMkLst>
        </pc:spChg>
        <pc:spChg chg="mod">
          <ac:chgData name="Letso Manyanda" userId="7234379d-25a8-474d-b8d0-ff52cea21448" providerId="ADAL" clId="{2D4CF9E2-EB11-4EA1-B887-9B99072F779A}" dt="2024-05-20T06:17:56.673" v="1488" actId="1076"/>
          <ac:spMkLst>
            <pc:docMk/>
            <pc:sldMk cId="4111952601" sldId="293"/>
            <ac:spMk id="10" creationId="{DC9CAEB1-EADA-07D3-79C6-20F627F02328}"/>
          </ac:spMkLst>
        </pc:spChg>
      </pc:sldChg>
      <pc:sldChg chg="addSp delSp modSp new mod">
        <pc:chgData name="Letso Manyanda" userId="7234379d-25a8-474d-b8d0-ff52cea21448" providerId="ADAL" clId="{2D4CF9E2-EB11-4EA1-B887-9B99072F779A}" dt="2024-05-20T06:27:59.104" v="1696" actId="20577"/>
        <pc:sldMkLst>
          <pc:docMk/>
          <pc:sldMk cId="1940529965" sldId="294"/>
        </pc:sldMkLst>
        <pc:spChg chg="mod">
          <ac:chgData name="Letso Manyanda" userId="7234379d-25a8-474d-b8d0-ff52cea21448" providerId="ADAL" clId="{2D4CF9E2-EB11-4EA1-B887-9B99072F779A}" dt="2024-05-20T06:27:59.104" v="1696" actId="20577"/>
          <ac:spMkLst>
            <pc:docMk/>
            <pc:sldMk cId="1940529965" sldId="294"/>
            <ac:spMk id="2" creationId="{D4DA3F3B-0097-FBFD-6BF6-6C12591ED826}"/>
          </ac:spMkLst>
        </pc:spChg>
        <pc:spChg chg="mod">
          <ac:chgData name="Letso Manyanda" userId="7234379d-25a8-474d-b8d0-ff52cea21448" providerId="ADAL" clId="{2D4CF9E2-EB11-4EA1-B887-9B99072F779A}" dt="2024-05-19T22:36:35.894" v="1368" actId="27636"/>
          <ac:spMkLst>
            <pc:docMk/>
            <pc:sldMk cId="1940529965" sldId="294"/>
            <ac:spMk id="3" creationId="{9B2D8427-3012-8442-0475-1EF9D3D0736E}"/>
          </ac:spMkLst>
        </pc:spChg>
        <pc:spChg chg="del mod">
          <ac:chgData name="Letso Manyanda" userId="7234379d-25a8-474d-b8d0-ff52cea21448" providerId="ADAL" clId="{2D4CF9E2-EB11-4EA1-B887-9B99072F779A}" dt="2024-05-19T22:08:00.187" v="783"/>
          <ac:spMkLst>
            <pc:docMk/>
            <pc:sldMk cId="1940529965" sldId="294"/>
            <ac:spMk id="4" creationId="{66BACD06-FD69-E09A-7293-4F1188E249A9}"/>
          </ac:spMkLst>
        </pc:spChg>
        <pc:spChg chg="del mod">
          <ac:chgData name="Letso Manyanda" userId="7234379d-25a8-474d-b8d0-ff52cea21448" providerId="ADAL" clId="{2D4CF9E2-EB11-4EA1-B887-9B99072F779A}" dt="2024-05-19T22:13:58.110" v="955" actId="21"/>
          <ac:spMkLst>
            <pc:docMk/>
            <pc:sldMk cId="1940529965" sldId="294"/>
            <ac:spMk id="5" creationId="{E7B60053-3863-AF8C-CCA0-2830662C3130}"/>
          </ac:spMkLst>
        </pc:spChg>
        <pc:spChg chg="add del mod">
          <ac:chgData name="Letso Manyanda" userId="7234379d-25a8-474d-b8d0-ff52cea21448" providerId="ADAL" clId="{2D4CF9E2-EB11-4EA1-B887-9B99072F779A}" dt="2024-05-20T06:24:17.179" v="1541" actId="14100"/>
          <ac:spMkLst>
            <pc:docMk/>
            <pc:sldMk cId="1940529965" sldId="294"/>
            <ac:spMk id="6" creationId="{DC613842-6DDF-7CF8-16D5-95ADF5EE3F71}"/>
          </ac:spMkLst>
        </pc:spChg>
        <pc:spChg chg="add mod">
          <ac:chgData name="Letso Manyanda" userId="7234379d-25a8-474d-b8d0-ff52cea21448" providerId="ADAL" clId="{2D4CF9E2-EB11-4EA1-B887-9B99072F779A}" dt="2024-05-19T22:26:25.001" v="1290" actId="1076"/>
          <ac:spMkLst>
            <pc:docMk/>
            <pc:sldMk cId="1940529965" sldId="294"/>
            <ac:spMk id="9" creationId="{78BDCE94-1890-9AC2-D698-0DB8061FB901}"/>
          </ac:spMkLst>
        </pc:spChg>
        <pc:picChg chg="add mod">
          <ac:chgData name="Letso Manyanda" userId="7234379d-25a8-474d-b8d0-ff52cea21448" providerId="ADAL" clId="{2D4CF9E2-EB11-4EA1-B887-9B99072F779A}" dt="2024-05-19T22:26:39.742" v="1293" actId="14100"/>
          <ac:picMkLst>
            <pc:docMk/>
            <pc:sldMk cId="1940529965" sldId="294"/>
            <ac:picMk id="7" creationId="{D99127B5-98CE-BDE1-62B8-FB0B0B64B3B5}"/>
          </ac:picMkLst>
        </pc:picChg>
        <pc:picChg chg="add mod">
          <ac:chgData name="Letso Manyanda" userId="7234379d-25a8-474d-b8d0-ff52cea21448" providerId="ADAL" clId="{2D4CF9E2-EB11-4EA1-B887-9B99072F779A}" dt="2024-05-19T22:08:55.928" v="788"/>
          <ac:picMkLst>
            <pc:docMk/>
            <pc:sldMk cId="1940529965" sldId="294"/>
            <ac:picMk id="8" creationId="{787C9D11-BBCE-C421-6206-C8737509C92C}"/>
          </ac:picMkLst>
        </pc:picChg>
      </pc:sldChg>
      <pc:sldChg chg="addSp delSp modSp mod">
        <pc:chgData name="Letso Manyanda" userId="7234379d-25a8-474d-b8d0-ff52cea21448" providerId="ADAL" clId="{2D4CF9E2-EB11-4EA1-B887-9B99072F779A}" dt="2024-05-20T06:28:29.453" v="1729" actId="20577"/>
        <pc:sldMkLst>
          <pc:docMk/>
          <pc:sldMk cId="4277392431" sldId="295"/>
        </pc:sldMkLst>
        <pc:spChg chg="add del mod">
          <ac:chgData name="Letso Manyanda" userId="7234379d-25a8-474d-b8d0-ff52cea21448" providerId="ADAL" clId="{2D4CF9E2-EB11-4EA1-B887-9B99072F779A}" dt="2024-05-20T06:28:29.453" v="1729" actId="20577"/>
          <ac:spMkLst>
            <pc:docMk/>
            <pc:sldMk cId="4277392431" sldId="295"/>
            <ac:spMk id="2" creationId="{D4DA3F3B-0097-FBFD-6BF6-6C12591ED826}"/>
          </ac:spMkLst>
        </pc:spChg>
        <pc:spChg chg="mod">
          <ac:chgData name="Letso Manyanda" userId="7234379d-25a8-474d-b8d0-ff52cea21448" providerId="ADAL" clId="{2D4CF9E2-EB11-4EA1-B887-9B99072F779A}" dt="2024-05-19T22:17:01.887" v="1043" actId="20577"/>
          <ac:spMkLst>
            <pc:docMk/>
            <pc:sldMk cId="4277392431" sldId="295"/>
            <ac:spMk id="3" creationId="{9B2D8427-3012-8442-0475-1EF9D3D0736E}"/>
          </ac:spMkLst>
        </pc:spChg>
        <pc:spChg chg="add del mod">
          <ac:chgData name="Letso Manyanda" userId="7234379d-25a8-474d-b8d0-ff52cea21448" providerId="ADAL" clId="{2D4CF9E2-EB11-4EA1-B887-9B99072F779A}" dt="2024-05-19T22:22:15.901" v="1265"/>
          <ac:spMkLst>
            <pc:docMk/>
            <pc:sldMk cId="4277392431" sldId="295"/>
            <ac:spMk id="5" creationId="{48BD799E-FBF9-3876-3743-4376A315722C}"/>
          </ac:spMkLst>
        </pc:spChg>
        <pc:spChg chg="add del mod">
          <ac:chgData name="Letso Manyanda" userId="7234379d-25a8-474d-b8d0-ff52cea21448" providerId="ADAL" clId="{2D4CF9E2-EB11-4EA1-B887-9B99072F779A}" dt="2024-05-20T06:28:10.918" v="1699" actId="478"/>
          <ac:spMkLst>
            <pc:docMk/>
            <pc:sldMk cId="4277392431" sldId="295"/>
            <ac:spMk id="5" creationId="{5ABB0C85-8F68-0182-91A0-DA9C5CE4EF29}"/>
          </ac:spMkLst>
        </pc:spChg>
        <pc:spChg chg="mod">
          <ac:chgData name="Letso Manyanda" userId="7234379d-25a8-474d-b8d0-ff52cea21448" providerId="ADAL" clId="{2D4CF9E2-EB11-4EA1-B887-9B99072F779A}" dt="2024-05-20T06:24:09.743" v="1540" actId="1035"/>
          <ac:spMkLst>
            <pc:docMk/>
            <pc:sldMk cId="4277392431" sldId="295"/>
            <ac:spMk id="6" creationId="{DC613842-6DDF-7CF8-16D5-95ADF5EE3F71}"/>
          </ac:spMkLst>
        </pc:spChg>
        <pc:spChg chg="add del mod">
          <ac:chgData name="Letso Manyanda" userId="7234379d-25a8-474d-b8d0-ff52cea21448" providerId="ADAL" clId="{2D4CF9E2-EB11-4EA1-B887-9B99072F779A}" dt="2024-05-19T22:24:02.887" v="1275"/>
          <ac:spMkLst>
            <pc:docMk/>
            <pc:sldMk cId="4277392431" sldId="295"/>
            <ac:spMk id="10" creationId="{A9A49448-DAEA-3EA0-1F0C-2320767175A9}"/>
          </ac:spMkLst>
        </pc:spChg>
        <pc:picChg chg="del">
          <ac:chgData name="Letso Manyanda" userId="7234379d-25a8-474d-b8d0-ff52cea21448" providerId="ADAL" clId="{2D4CF9E2-EB11-4EA1-B887-9B99072F779A}" dt="2024-05-19T22:22:02.953" v="1262" actId="21"/>
          <ac:picMkLst>
            <pc:docMk/>
            <pc:sldMk cId="4277392431" sldId="295"/>
            <ac:picMk id="7" creationId="{D99127B5-98CE-BDE1-62B8-FB0B0B64B3B5}"/>
          </ac:picMkLst>
        </pc:picChg>
        <pc:picChg chg="add del mod">
          <ac:chgData name="Letso Manyanda" userId="7234379d-25a8-474d-b8d0-ff52cea21448" providerId="ADAL" clId="{2D4CF9E2-EB11-4EA1-B887-9B99072F779A}" dt="2024-05-19T22:22:20.904" v="1266" actId="21"/>
          <ac:picMkLst>
            <pc:docMk/>
            <pc:sldMk cId="4277392431" sldId="295"/>
            <ac:picMk id="8" creationId="{85F99956-73CF-F545-6731-C4C9F5C6CFB3}"/>
          </ac:picMkLst>
        </pc:picChg>
        <pc:picChg chg="add mod">
          <ac:chgData name="Letso Manyanda" userId="7234379d-25a8-474d-b8d0-ff52cea21448" providerId="ADAL" clId="{2D4CF9E2-EB11-4EA1-B887-9B99072F779A}" dt="2024-05-19T22:24:16.813" v="1278" actId="14100"/>
          <ac:picMkLst>
            <pc:docMk/>
            <pc:sldMk cId="4277392431" sldId="295"/>
            <ac:picMk id="11" creationId="{B8576F05-C149-FF36-4BBF-1E575B475D80}"/>
          </ac:picMkLst>
        </pc:picChg>
      </pc:sldChg>
      <pc:sldChg chg="addSp delSp modSp mod">
        <pc:chgData name="Letso Manyanda" userId="7234379d-25a8-474d-b8d0-ff52cea21448" providerId="ADAL" clId="{2D4CF9E2-EB11-4EA1-B887-9B99072F779A}" dt="2024-05-20T06:28:58.683" v="1756" actId="20577"/>
        <pc:sldMkLst>
          <pc:docMk/>
          <pc:sldMk cId="480841030" sldId="296"/>
        </pc:sldMkLst>
        <pc:spChg chg="mod">
          <ac:chgData name="Letso Manyanda" userId="7234379d-25a8-474d-b8d0-ff52cea21448" providerId="ADAL" clId="{2D4CF9E2-EB11-4EA1-B887-9B99072F779A}" dt="2024-05-20T06:28:58.683" v="1756" actId="20577"/>
          <ac:spMkLst>
            <pc:docMk/>
            <pc:sldMk cId="480841030" sldId="296"/>
            <ac:spMk id="2" creationId="{D4DA3F3B-0097-FBFD-6BF6-6C12591ED826}"/>
          </ac:spMkLst>
        </pc:spChg>
        <pc:spChg chg="mod">
          <ac:chgData name="Letso Manyanda" userId="7234379d-25a8-474d-b8d0-ff52cea21448" providerId="ADAL" clId="{2D4CF9E2-EB11-4EA1-B887-9B99072F779A}" dt="2024-05-19T22:36:35.800" v="1364" actId="27636"/>
          <ac:spMkLst>
            <pc:docMk/>
            <pc:sldMk cId="480841030" sldId="296"/>
            <ac:spMk id="3" creationId="{9B2D8427-3012-8442-0475-1EF9D3D0736E}"/>
          </ac:spMkLst>
        </pc:spChg>
        <pc:spChg chg="add del mod">
          <ac:chgData name="Letso Manyanda" userId="7234379d-25a8-474d-b8d0-ff52cea21448" providerId="ADAL" clId="{2D4CF9E2-EB11-4EA1-B887-9B99072F779A}" dt="2024-05-19T22:16:17.137" v="1009"/>
          <ac:spMkLst>
            <pc:docMk/>
            <pc:sldMk cId="480841030" sldId="296"/>
            <ac:spMk id="5" creationId="{F71545BA-B064-0D13-F413-42319270C846}"/>
          </ac:spMkLst>
        </pc:spChg>
        <pc:spChg chg="mod">
          <ac:chgData name="Letso Manyanda" userId="7234379d-25a8-474d-b8d0-ff52cea21448" providerId="ADAL" clId="{2D4CF9E2-EB11-4EA1-B887-9B99072F779A}" dt="2024-05-20T06:24:02.623" v="1538" actId="14100"/>
          <ac:spMkLst>
            <pc:docMk/>
            <pc:sldMk cId="480841030" sldId="296"/>
            <ac:spMk id="6" creationId="{DC613842-6DDF-7CF8-16D5-95ADF5EE3F71}"/>
          </ac:spMkLst>
        </pc:spChg>
        <pc:spChg chg="add del mod">
          <ac:chgData name="Letso Manyanda" userId="7234379d-25a8-474d-b8d0-ff52cea21448" providerId="ADAL" clId="{2D4CF9E2-EB11-4EA1-B887-9B99072F779A}" dt="2024-05-19T22:21:33.224" v="1260"/>
          <ac:spMkLst>
            <pc:docMk/>
            <pc:sldMk cId="480841030" sldId="296"/>
            <ac:spMk id="10" creationId="{C9C4F8A8-C435-CF33-AC19-70E06DAB0A87}"/>
          </ac:spMkLst>
        </pc:spChg>
        <pc:spChg chg="add del mod">
          <ac:chgData name="Letso Manyanda" userId="7234379d-25a8-474d-b8d0-ff52cea21448" providerId="ADAL" clId="{2D4CF9E2-EB11-4EA1-B887-9B99072F779A}" dt="2024-05-19T22:22:53.236" v="1268"/>
          <ac:spMkLst>
            <pc:docMk/>
            <pc:sldMk cId="480841030" sldId="296"/>
            <ac:spMk id="14" creationId="{4C4023BC-9DF6-CD16-E416-793F6F0FA3C4}"/>
          </ac:spMkLst>
        </pc:spChg>
        <pc:picChg chg="del">
          <ac:chgData name="Letso Manyanda" userId="7234379d-25a8-474d-b8d0-ff52cea21448" providerId="ADAL" clId="{2D4CF9E2-EB11-4EA1-B887-9B99072F779A}" dt="2024-05-19T22:16:10.814" v="1008" actId="21"/>
          <ac:picMkLst>
            <pc:docMk/>
            <pc:sldMk cId="480841030" sldId="296"/>
            <ac:picMk id="7" creationId="{D99127B5-98CE-BDE1-62B8-FB0B0B64B3B5}"/>
          </ac:picMkLst>
        </pc:picChg>
        <pc:picChg chg="add del mod">
          <ac:chgData name="Letso Manyanda" userId="7234379d-25a8-474d-b8d0-ff52cea21448" providerId="ADAL" clId="{2D4CF9E2-EB11-4EA1-B887-9B99072F779A}" dt="2024-05-19T22:21:21.721" v="1255" actId="21"/>
          <ac:picMkLst>
            <pc:docMk/>
            <pc:sldMk cId="480841030" sldId="296"/>
            <ac:picMk id="8" creationId="{AD81A9F2-A97D-EE66-BFD5-1CD9D6E521E5}"/>
          </ac:picMkLst>
        </pc:picChg>
        <pc:picChg chg="add mod">
          <ac:chgData name="Letso Manyanda" userId="7234379d-25a8-474d-b8d0-ff52cea21448" providerId="ADAL" clId="{2D4CF9E2-EB11-4EA1-B887-9B99072F779A}" dt="2024-05-19T22:21:33.156" v="1259"/>
          <ac:picMkLst>
            <pc:docMk/>
            <pc:sldMk cId="480841030" sldId="296"/>
            <ac:picMk id="11" creationId="{AEB4B180-F4CA-EDDC-24D1-AAAFC1DAB6B8}"/>
          </ac:picMkLst>
        </pc:picChg>
        <pc:picChg chg="add del mod">
          <ac:chgData name="Letso Manyanda" userId="7234379d-25a8-474d-b8d0-ff52cea21448" providerId="ADAL" clId="{2D4CF9E2-EB11-4EA1-B887-9B99072F779A}" dt="2024-05-19T22:21:37.570" v="1261" actId="21"/>
          <ac:picMkLst>
            <pc:docMk/>
            <pc:sldMk cId="480841030" sldId="296"/>
            <ac:picMk id="12" creationId="{D2F4A95E-0FA1-CFBD-CE14-1775E3205567}"/>
          </ac:picMkLst>
        </pc:picChg>
        <pc:picChg chg="add mod">
          <ac:chgData name="Letso Manyanda" userId="7234379d-25a8-474d-b8d0-ff52cea21448" providerId="ADAL" clId="{2D4CF9E2-EB11-4EA1-B887-9B99072F779A}" dt="2024-05-19T22:23:35.751" v="1274" actId="14100"/>
          <ac:picMkLst>
            <pc:docMk/>
            <pc:sldMk cId="480841030" sldId="296"/>
            <ac:picMk id="15" creationId="{34791A6D-0B1D-8C0F-2595-86DC08DC26D6}"/>
          </ac:picMkLst>
        </pc:picChg>
      </pc:sldChg>
      <pc:sldMasterChg chg="delSldLayout">
        <pc:chgData name="Letso Manyanda" userId="7234379d-25a8-474d-b8d0-ff52cea21448" providerId="ADAL" clId="{2D4CF9E2-EB11-4EA1-B887-9B99072F779A}" dt="2024-05-19T21:31:55.584" v="662" actId="2696"/>
        <pc:sldMasterMkLst>
          <pc:docMk/>
          <pc:sldMasterMk cId="146821756" sldId="2147483745"/>
        </pc:sldMasterMkLst>
        <pc:sldLayoutChg chg="del">
          <pc:chgData name="Letso Manyanda" userId="7234379d-25a8-474d-b8d0-ff52cea21448" providerId="ADAL" clId="{2D4CF9E2-EB11-4EA1-B887-9B99072F779A}" dt="2024-05-19T21:31:38.227" v="661" actId="2696"/>
          <pc:sldLayoutMkLst>
            <pc:docMk/>
            <pc:sldMasterMk cId="146821756" sldId="2147483745"/>
            <pc:sldLayoutMk cId="1513447993" sldId="2147483760"/>
          </pc:sldLayoutMkLst>
        </pc:sldLayoutChg>
        <pc:sldLayoutChg chg="del">
          <pc:chgData name="Letso Manyanda" userId="7234379d-25a8-474d-b8d0-ff52cea21448" providerId="ADAL" clId="{2D4CF9E2-EB11-4EA1-B887-9B99072F779A}" dt="2024-05-19T21:31:55.584" v="662" actId="2696"/>
          <pc:sldLayoutMkLst>
            <pc:docMk/>
            <pc:sldMasterMk cId="146821756" sldId="2147483745"/>
            <pc:sldLayoutMk cId="384624678" sldId="2147483762"/>
          </pc:sldLayoutMkLst>
        </pc:sldLayoutChg>
      </pc:sldMasterChg>
    </pc:docChg>
  </pc:docChgLst>
  <pc:docChgLst>
    <pc:chgData name="Loago Junior Rantao" userId="S::bida22-064@thuto.bac.ac.bw::0ba8459c-8c89-47a8-b994-634e7839477d" providerId="AD" clId="Web-{8743DBE0-1F86-6952-F118-3BF9116D2294}"/>
    <pc:docChg chg="mod addSld delSld modSld sldOrd modMainMaster setSldSz">
      <pc:chgData name="Loago Junior Rantao" userId="S::bida22-064@thuto.bac.ac.bw::0ba8459c-8c89-47a8-b994-634e7839477d" providerId="AD" clId="Web-{8743DBE0-1F86-6952-F118-3BF9116D2294}" dt="2024-04-23T01:29:43.094" v="548" actId="20577"/>
      <pc:docMkLst>
        <pc:docMk/>
      </pc:docMkLst>
      <pc:sldChg chg="addSp delSp modSp mod modClrScheme chgLayout">
        <pc:chgData name="Loago Junior Rantao" userId="S::bida22-064@thuto.bac.ac.bw::0ba8459c-8c89-47a8-b994-634e7839477d" providerId="AD" clId="Web-{8743DBE0-1F86-6952-F118-3BF9116D2294}" dt="2024-04-23T01:28:08.561" v="543" actId="14100"/>
        <pc:sldMkLst>
          <pc:docMk/>
          <pc:sldMk cId="2586058810" sldId="256"/>
        </pc:sldMkLst>
        <pc:spChg chg="mod">
          <ac:chgData name="Loago Junior Rantao" userId="S::bida22-064@thuto.bac.ac.bw::0ba8459c-8c89-47a8-b994-634e7839477d" providerId="AD" clId="Web-{8743DBE0-1F86-6952-F118-3BF9116D2294}" dt="2024-04-23T01:28:08.561" v="543" actId="14100"/>
          <ac:spMkLst>
            <pc:docMk/>
            <pc:sldMk cId="2586058810" sldId="256"/>
            <ac:spMk id="2" creationId="{CFE75451-6A4B-484B-9ED1-353CCE25B0F4}"/>
          </ac:spMkLst>
        </pc:spChg>
        <pc:spChg chg="add del mod">
          <ac:chgData name="Loago Junior Rantao" userId="S::bida22-064@thuto.bac.ac.bw::0ba8459c-8c89-47a8-b994-634e7839477d" providerId="AD" clId="Web-{8743DBE0-1F86-6952-F118-3BF9116D2294}" dt="2024-04-23T01:27:32.029" v="535"/>
          <ac:spMkLst>
            <pc:docMk/>
            <pc:sldMk cId="2586058810" sldId="256"/>
            <ac:spMk id="4" creationId="{703D86A4-0713-A67A-DF27-3AF3F6823AF1}"/>
          </ac:spMkLst>
        </pc:spChg>
        <pc:spChg chg="add del mod">
          <ac:chgData name="Loago Junior Rantao" userId="S::bida22-064@thuto.bac.ac.bw::0ba8459c-8c89-47a8-b994-634e7839477d" providerId="AD" clId="Web-{8743DBE0-1F86-6952-F118-3BF9116D2294}" dt="2024-04-23T01:26:30.199" v="524"/>
          <ac:spMkLst>
            <pc:docMk/>
            <pc:sldMk cId="2586058810" sldId="256"/>
            <ac:spMk id="7" creationId="{28923DDF-5550-21B9-4E03-7412143E2296}"/>
          </ac:spMkLst>
        </pc:spChg>
        <pc:spChg chg="add del mod">
          <ac:chgData name="Loago Junior Rantao" userId="S::bida22-064@thuto.bac.ac.bw::0ba8459c-8c89-47a8-b994-634e7839477d" providerId="AD" clId="Web-{8743DBE0-1F86-6952-F118-3BF9116D2294}" dt="2024-04-23T01:27:47.092" v="538"/>
          <ac:spMkLst>
            <pc:docMk/>
            <pc:sldMk cId="2586058810" sldId="256"/>
            <ac:spMk id="8" creationId="{B1EAD37A-53FC-7205-FD31-02C26CE44D03}"/>
          </ac:spMkLst>
        </pc:spChg>
        <pc:spChg chg="add del mod">
          <ac:chgData name="Loago Junior Rantao" userId="S::bida22-064@thuto.bac.ac.bw::0ba8459c-8c89-47a8-b994-634e7839477d" providerId="AD" clId="Web-{8743DBE0-1F86-6952-F118-3BF9116D2294}" dt="2024-04-23T01:26:30.199" v="524"/>
          <ac:spMkLst>
            <pc:docMk/>
            <pc:sldMk cId="2586058810" sldId="256"/>
            <ac:spMk id="9" creationId="{279AAFC5-DB7E-453B-1F53-F2BF1800BAD2}"/>
          </ac:spMkLst>
        </pc:spChg>
        <pc:spChg chg="add del mod">
          <ac:chgData name="Loago Junior Rantao" userId="S::bida22-064@thuto.bac.ac.bw::0ba8459c-8c89-47a8-b994-634e7839477d" providerId="AD" clId="Web-{8743DBE0-1F86-6952-F118-3BF9116D2294}" dt="2024-04-23T01:27:47.092" v="538"/>
          <ac:spMkLst>
            <pc:docMk/>
            <pc:sldMk cId="2586058810" sldId="256"/>
            <ac:spMk id="10" creationId="{6986FE06-9CCB-37C7-A9E5-A307BA7D47E5}"/>
          </ac:spMkLst>
        </pc:spChg>
        <pc:spChg chg="add del mod">
          <ac:chgData name="Loago Junior Rantao" userId="S::bida22-064@thuto.bac.ac.bw::0ba8459c-8c89-47a8-b994-634e7839477d" providerId="AD" clId="Web-{8743DBE0-1F86-6952-F118-3BF9116D2294}" dt="2024-04-23T01:26:30.199" v="524"/>
          <ac:spMkLst>
            <pc:docMk/>
            <pc:sldMk cId="2586058810" sldId="256"/>
            <ac:spMk id="11" creationId="{D0DED62E-32B5-7AAD-E0C7-51D2A127B56B}"/>
          </ac:spMkLst>
        </pc:spChg>
        <pc:picChg chg="add del mod">
          <ac:chgData name="Loago Junior Rantao" userId="S::bida22-064@thuto.bac.ac.bw::0ba8459c-8c89-47a8-b994-634e7839477d" providerId="AD" clId="Web-{8743DBE0-1F86-6952-F118-3BF9116D2294}" dt="2024-04-23T01:27:32.044" v="536"/>
          <ac:picMkLst>
            <pc:docMk/>
            <pc:sldMk cId="2586058810" sldId="256"/>
            <ac:picMk id="3" creationId="{7896D493-01FD-FA6D-3EE4-B1D4F2184E7C}"/>
          </ac:picMkLst>
        </pc:picChg>
        <pc:picChg chg="add del">
          <ac:chgData name="Loago Junior Rantao" userId="S::bida22-064@thuto.bac.ac.bw::0ba8459c-8c89-47a8-b994-634e7839477d" providerId="AD" clId="Web-{8743DBE0-1F86-6952-F118-3BF9116D2294}" dt="2024-04-23T01:27:47.092" v="538"/>
          <ac:picMkLst>
            <pc:docMk/>
            <pc:sldMk cId="2586058810" sldId="256"/>
            <ac:picMk id="5" creationId="{8A2F00EA-E3E7-F85A-CBDF-496FEF96861F}"/>
          </ac:picMkLst>
        </pc:picChg>
      </pc:sldChg>
      <pc:sldChg chg="addSp delSp modSp mod modClrScheme chgLayout">
        <pc:chgData name="Loago Junior Rantao" userId="S::bida22-064@thuto.bac.ac.bw::0ba8459c-8c89-47a8-b994-634e7839477d" providerId="AD" clId="Web-{8743DBE0-1F86-6952-F118-3BF9116D2294}" dt="2024-04-23T01:28:22.030" v="544"/>
        <pc:sldMkLst>
          <pc:docMk/>
          <pc:sldMk cId="1713219598" sldId="257"/>
        </pc:sldMkLst>
        <pc:spChg chg="mod">
          <ac:chgData name="Loago Junior Rantao" userId="S::bida22-064@thuto.bac.ac.bw::0ba8459c-8c89-47a8-b994-634e7839477d" providerId="AD" clId="Web-{8743DBE0-1F86-6952-F118-3BF9116D2294}" dt="2024-04-23T01:28:22.030" v="544"/>
          <ac:spMkLst>
            <pc:docMk/>
            <pc:sldMk cId="1713219598" sldId="257"/>
            <ac:spMk id="2" creationId="{1BEF5859-10C9-4588-9727-B9362E26C29D}"/>
          </ac:spMkLst>
        </pc:spChg>
        <pc:spChg chg="del mod">
          <ac:chgData name="Loago Junior Rantao" userId="S::bida22-064@thuto.bac.ac.bw::0ba8459c-8c89-47a8-b994-634e7839477d" providerId="AD" clId="Web-{8743DBE0-1F86-6952-F118-3BF9116D2294}" dt="2024-04-23T01:28:22.030" v="544"/>
          <ac:spMkLst>
            <pc:docMk/>
            <pc:sldMk cId="1713219598" sldId="257"/>
            <ac:spMk id="3" creationId="{5671D7E5-EF66-4BCD-8DAA-E9061157F0BE}"/>
          </ac:spMkLst>
        </pc:spChg>
        <pc:spChg chg="mod">
          <ac:chgData name="Loago Junior Rantao" userId="S::bida22-064@thuto.bac.ac.bw::0ba8459c-8c89-47a8-b994-634e7839477d" providerId="AD" clId="Web-{8743DBE0-1F86-6952-F118-3BF9116D2294}" dt="2024-04-23T01:28:22.030" v="544"/>
          <ac:spMkLst>
            <pc:docMk/>
            <pc:sldMk cId="1713219598" sldId="257"/>
            <ac:spMk id="5" creationId="{B02A8827-B1A1-2D2F-D6DD-E886B886C43E}"/>
          </ac:spMkLst>
        </pc:spChg>
        <pc:graphicFrameChg chg="add mod">
          <ac:chgData name="Loago Junior Rantao" userId="S::bida22-064@thuto.bac.ac.bw::0ba8459c-8c89-47a8-b994-634e7839477d" providerId="AD" clId="Web-{8743DBE0-1F86-6952-F118-3BF9116D2294}" dt="2024-04-23T01:28:22.030" v="544"/>
          <ac:graphicFrameMkLst>
            <pc:docMk/>
            <pc:sldMk cId="1713219598" sldId="257"/>
            <ac:graphicFrameMk id="7" creationId="{EF9B7796-AE68-D683-C5F4-851A23CB840A}"/>
          </ac:graphicFrameMkLst>
        </pc:graphicFrameChg>
      </pc:sldChg>
      <pc:sldChg chg="modSp">
        <pc:chgData name="Loago Junior Rantao" userId="S::bida22-064@thuto.bac.ac.bw::0ba8459c-8c89-47a8-b994-634e7839477d" providerId="AD" clId="Web-{8743DBE0-1F86-6952-F118-3BF9116D2294}" dt="2024-04-23T01:26:05.105" v="522"/>
        <pc:sldMkLst>
          <pc:docMk/>
          <pc:sldMk cId="3571516367" sldId="258"/>
        </pc:sldMkLst>
        <pc:spChg chg="mod">
          <ac:chgData name="Loago Junior Rantao" userId="S::bida22-064@thuto.bac.ac.bw::0ba8459c-8c89-47a8-b994-634e7839477d" providerId="AD" clId="Web-{8743DBE0-1F86-6952-F118-3BF9116D2294}" dt="2024-04-23T01:26:05.105" v="522"/>
          <ac:spMkLst>
            <pc:docMk/>
            <pc:sldMk cId="3571516367" sldId="258"/>
            <ac:spMk id="2" creationId="{0A32731C-311B-46F7-A865-6C3AF6B09A47}"/>
          </ac:spMkLst>
        </pc:spChg>
        <pc:spChg chg="mod">
          <ac:chgData name="Loago Junior Rantao" userId="S::bida22-064@thuto.bac.ac.bw::0ba8459c-8c89-47a8-b994-634e7839477d" providerId="AD" clId="Web-{8743DBE0-1F86-6952-F118-3BF9116D2294}" dt="2024-04-23T01:26:05.105" v="522"/>
          <ac:spMkLst>
            <pc:docMk/>
            <pc:sldMk cId="3571516367" sldId="258"/>
            <ac:spMk id="3" creationId="{9D5232F9-FD00-464A-9F17-619C91AEF8F3}"/>
          </ac:spMkLst>
        </pc:spChg>
        <pc:spChg chg="mod">
          <ac:chgData name="Loago Junior Rantao" userId="S::bida22-064@thuto.bac.ac.bw::0ba8459c-8c89-47a8-b994-634e7839477d" providerId="AD" clId="Web-{8743DBE0-1F86-6952-F118-3BF9116D2294}" dt="2024-04-23T01:26:05.105" v="522"/>
          <ac:spMkLst>
            <pc:docMk/>
            <pc:sldMk cId="3571516367" sldId="258"/>
            <ac:spMk id="14" creationId="{ECE635A2-70B8-3EAB-6A18-952B02EBAA1E}"/>
          </ac:spMkLst>
        </pc:spChg>
      </pc:sldChg>
      <pc:sldChg chg="modSp">
        <pc:chgData name="Loago Junior Rantao" userId="S::bida22-064@thuto.bac.ac.bw::0ba8459c-8c89-47a8-b994-634e7839477d" providerId="AD" clId="Web-{8743DBE0-1F86-6952-F118-3BF9116D2294}" dt="2024-04-23T01:26:05.105" v="522"/>
        <pc:sldMkLst>
          <pc:docMk/>
          <pc:sldMk cId="1742861620" sldId="266"/>
        </pc:sldMkLst>
        <pc:spChg chg="mod">
          <ac:chgData name="Loago Junior Rantao" userId="S::bida22-064@thuto.bac.ac.bw::0ba8459c-8c89-47a8-b994-634e7839477d" providerId="AD" clId="Web-{8743DBE0-1F86-6952-F118-3BF9116D2294}" dt="2024-04-23T01:26:05.105" v="522"/>
          <ac:spMkLst>
            <pc:docMk/>
            <pc:sldMk cId="1742861620" sldId="266"/>
            <ac:spMk id="2" creationId="{4518FC28-E0BD-4387-B8BE-9965D1A57FF1}"/>
          </ac:spMkLst>
        </pc:spChg>
        <pc:spChg chg="mod">
          <ac:chgData name="Loago Junior Rantao" userId="S::bida22-064@thuto.bac.ac.bw::0ba8459c-8c89-47a8-b994-634e7839477d" providerId="AD" clId="Web-{8743DBE0-1F86-6952-F118-3BF9116D2294}" dt="2024-04-23T01:26:05.105" v="522"/>
          <ac:spMkLst>
            <pc:docMk/>
            <pc:sldMk cId="1742861620" sldId="266"/>
            <ac:spMk id="3" creationId="{FED19BCA-B61F-4EA6-A1FB-CCA3BD8506FB}"/>
          </ac:spMkLst>
        </pc:spChg>
        <pc:spChg chg="mod">
          <ac:chgData name="Loago Junior Rantao" userId="S::bida22-064@thuto.bac.ac.bw::0ba8459c-8c89-47a8-b994-634e7839477d" providerId="AD" clId="Web-{8743DBE0-1F86-6952-F118-3BF9116D2294}" dt="2024-04-23T01:26:05.105" v="522"/>
          <ac:spMkLst>
            <pc:docMk/>
            <pc:sldMk cId="1742861620" sldId="266"/>
            <ac:spMk id="5" creationId="{434EA4D6-6769-55D6-21BC-00389A32906B}"/>
          </ac:spMkLst>
        </pc:spChg>
        <pc:spChg chg="mod">
          <ac:chgData name="Loago Junior Rantao" userId="S::bida22-064@thuto.bac.ac.bw::0ba8459c-8c89-47a8-b994-634e7839477d" providerId="AD" clId="Web-{8743DBE0-1F86-6952-F118-3BF9116D2294}" dt="2024-04-23T01:26:05.105" v="522"/>
          <ac:spMkLst>
            <pc:docMk/>
            <pc:sldMk cId="1742861620" sldId="266"/>
            <ac:spMk id="6" creationId="{7C4B8313-9270-4128-8674-3A3E42B806BC}"/>
          </ac:spMkLst>
        </pc:spChg>
        <pc:cxnChg chg="mod">
          <ac:chgData name="Loago Junior Rantao" userId="S::bida22-064@thuto.bac.ac.bw::0ba8459c-8c89-47a8-b994-634e7839477d" providerId="AD" clId="Web-{8743DBE0-1F86-6952-F118-3BF9116D2294}" dt="2024-04-23T01:26:05.105" v="522"/>
          <ac:cxnSpMkLst>
            <pc:docMk/>
            <pc:sldMk cId="1742861620" sldId="266"/>
            <ac:cxnSpMk id="23" creationId="{D87F08D6-2CA7-4A5A-BE34-07113DCA535D}"/>
          </ac:cxnSpMkLst>
        </pc:cxnChg>
      </pc:sldChg>
      <pc:sldChg chg="del">
        <pc:chgData name="Loago Junior Rantao" userId="S::bida22-064@thuto.bac.ac.bw::0ba8459c-8c89-47a8-b994-634e7839477d" providerId="AD" clId="Web-{8743DBE0-1F86-6952-F118-3BF9116D2294}" dt="2024-04-23T01:23:50.836" v="471"/>
        <pc:sldMkLst>
          <pc:docMk/>
          <pc:sldMk cId="1969787568" sldId="271"/>
        </pc:sldMkLst>
      </pc:sldChg>
      <pc:sldChg chg="addSp delSp modSp mod modClrScheme chgLayout">
        <pc:chgData name="Loago Junior Rantao" userId="S::bida22-064@thuto.bac.ac.bw::0ba8459c-8c89-47a8-b994-634e7839477d" providerId="AD" clId="Web-{8743DBE0-1F86-6952-F118-3BF9116D2294}" dt="2024-04-23T01:26:05.105" v="522"/>
        <pc:sldMkLst>
          <pc:docMk/>
          <pc:sldMk cId="608796113" sldId="278"/>
        </pc:sldMkLst>
        <pc:spChg chg="add del mod ord">
          <ac:chgData name="Loago Junior Rantao" userId="S::bida22-064@thuto.bac.ac.bw::0ba8459c-8c89-47a8-b994-634e7839477d" providerId="AD" clId="Web-{8743DBE0-1F86-6952-F118-3BF9116D2294}" dt="2024-04-23T01:26:05.105" v="522"/>
          <ac:spMkLst>
            <pc:docMk/>
            <pc:sldMk cId="608796113" sldId="278"/>
            <ac:spMk id="2" creationId="{9528DBD1-DB29-D44F-FD5A-3071BB37EF37}"/>
          </ac:spMkLst>
        </pc:spChg>
        <pc:spChg chg="add del">
          <ac:chgData name="Loago Junior Rantao" userId="S::bida22-064@thuto.bac.ac.bw::0ba8459c-8c89-47a8-b994-634e7839477d" providerId="AD" clId="Web-{8743DBE0-1F86-6952-F118-3BF9116D2294}" dt="2024-04-23T01:10:23.363" v="141"/>
          <ac:spMkLst>
            <pc:docMk/>
            <pc:sldMk cId="608796113" sldId="278"/>
            <ac:spMk id="3" creationId="{0A5EBEEA-BCDD-F924-3056-0AE1484BF396}"/>
          </ac:spMkLst>
        </pc:spChg>
        <pc:spChg chg="add del mod ord">
          <ac:chgData name="Loago Junior Rantao" userId="S::bida22-064@thuto.bac.ac.bw::0ba8459c-8c89-47a8-b994-634e7839477d" providerId="AD" clId="Web-{8743DBE0-1F86-6952-F118-3BF9116D2294}" dt="2024-04-23T01:12:00.647" v="153"/>
          <ac:spMkLst>
            <pc:docMk/>
            <pc:sldMk cId="608796113" sldId="278"/>
            <ac:spMk id="4" creationId="{6A694BEF-BA1B-43AD-E3B2-9ABF56A0BCEA}"/>
          </ac:spMkLst>
        </pc:spChg>
        <pc:spChg chg="add del mod ord">
          <ac:chgData name="Loago Junior Rantao" userId="S::bida22-064@thuto.bac.ac.bw::0ba8459c-8c89-47a8-b994-634e7839477d" providerId="AD" clId="Web-{8743DBE0-1F86-6952-F118-3BF9116D2294}" dt="2024-04-23T01:12:49.398" v="174"/>
          <ac:spMkLst>
            <pc:docMk/>
            <pc:sldMk cId="608796113" sldId="278"/>
            <ac:spMk id="5" creationId="{299EEC03-7FC4-4811-E05F-0474A0647810}"/>
          </ac:spMkLst>
        </pc:spChg>
        <pc:spChg chg="add del mod">
          <ac:chgData name="Loago Junior Rantao" userId="S::bida22-064@thuto.bac.ac.bw::0ba8459c-8c89-47a8-b994-634e7839477d" providerId="AD" clId="Web-{8743DBE0-1F86-6952-F118-3BF9116D2294}" dt="2024-04-23T01:11:59.772" v="152"/>
          <ac:spMkLst>
            <pc:docMk/>
            <pc:sldMk cId="608796113" sldId="278"/>
            <ac:spMk id="6" creationId="{BACE8CB9-EA9F-9560-BA11-66BC974648BB}"/>
          </ac:spMkLst>
        </pc:spChg>
        <pc:spChg chg="add del mod">
          <ac:chgData name="Loago Junior Rantao" userId="S::bida22-064@thuto.bac.ac.bw::0ba8459c-8c89-47a8-b994-634e7839477d" providerId="AD" clId="Web-{8743DBE0-1F86-6952-F118-3BF9116D2294}" dt="2024-04-23T01:11:59.772" v="152"/>
          <ac:spMkLst>
            <pc:docMk/>
            <pc:sldMk cId="608796113" sldId="278"/>
            <ac:spMk id="7" creationId="{6DAA8559-A36C-A529-596B-A0ABAAA87EF4}"/>
          </ac:spMkLst>
        </pc:spChg>
        <pc:spChg chg="add del mod">
          <ac:chgData name="Loago Junior Rantao" userId="S::bida22-064@thuto.bac.ac.bw::0ba8459c-8c89-47a8-b994-634e7839477d" providerId="AD" clId="Web-{8743DBE0-1F86-6952-F118-3BF9116D2294}" dt="2024-04-23T01:11:59.772" v="152"/>
          <ac:spMkLst>
            <pc:docMk/>
            <pc:sldMk cId="608796113" sldId="278"/>
            <ac:spMk id="8" creationId="{1DA99F32-C7BB-F7E8-A74C-32489151D70B}"/>
          </ac:spMkLst>
        </pc:spChg>
        <pc:spChg chg="add del mod">
          <ac:chgData name="Loago Junior Rantao" userId="S::bida22-064@thuto.bac.ac.bw::0ba8459c-8c89-47a8-b994-634e7839477d" providerId="AD" clId="Web-{8743DBE0-1F86-6952-F118-3BF9116D2294}" dt="2024-04-23T01:11:50.396" v="150"/>
          <ac:spMkLst>
            <pc:docMk/>
            <pc:sldMk cId="608796113" sldId="278"/>
            <ac:spMk id="9" creationId="{BACE8CB9-EA9F-9560-BA11-66BC974648BB}"/>
          </ac:spMkLst>
        </pc:spChg>
        <pc:spChg chg="add del mod">
          <ac:chgData name="Loago Junior Rantao" userId="S::bida22-064@thuto.bac.ac.bw::0ba8459c-8c89-47a8-b994-634e7839477d" providerId="AD" clId="Web-{8743DBE0-1F86-6952-F118-3BF9116D2294}" dt="2024-04-23T01:11:59.772" v="152"/>
          <ac:spMkLst>
            <pc:docMk/>
            <pc:sldMk cId="608796113" sldId="278"/>
            <ac:spMk id="10" creationId="{92D32F2F-3772-D9C1-F329-083179C3540E}"/>
          </ac:spMkLst>
        </pc:spChg>
        <pc:spChg chg="add del mod">
          <ac:chgData name="Loago Junior Rantao" userId="S::bida22-064@thuto.bac.ac.bw::0ba8459c-8c89-47a8-b994-634e7839477d" providerId="AD" clId="Web-{8743DBE0-1F86-6952-F118-3BF9116D2294}" dt="2024-04-23T01:11:50.396" v="150"/>
          <ac:spMkLst>
            <pc:docMk/>
            <pc:sldMk cId="608796113" sldId="278"/>
            <ac:spMk id="11" creationId="{6DAA8559-A36C-A529-596B-A0ABAAA87EF4}"/>
          </ac:spMkLst>
        </pc:spChg>
        <pc:spChg chg="add del mod ord">
          <ac:chgData name="Loago Junior Rantao" userId="S::bida22-064@thuto.bac.ac.bw::0ba8459c-8c89-47a8-b994-634e7839477d" providerId="AD" clId="Web-{8743DBE0-1F86-6952-F118-3BF9116D2294}" dt="2024-04-23T01:13:33.383" v="209"/>
          <ac:spMkLst>
            <pc:docMk/>
            <pc:sldMk cId="608796113" sldId="278"/>
            <ac:spMk id="12" creationId="{77B84092-5EF6-FBD9-E20F-ED692EE96F4B}"/>
          </ac:spMkLst>
        </pc:spChg>
        <pc:spChg chg="add del mod">
          <ac:chgData name="Loago Junior Rantao" userId="S::bida22-064@thuto.bac.ac.bw::0ba8459c-8c89-47a8-b994-634e7839477d" providerId="AD" clId="Web-{8743DBE0-1F86-6952-F118-3BF9116D2294}" dt="2024-04-23T01:11:50.396" v="150"/>
          <ac:spMkLst>
            <pc:docMk/>
            <pc:sldMk cId="608796113" sldId="278"/>
            <ac:spMk id="13" creationId="{1DA99F32-C7BB-F7E8-A74C-32489151D70B}"/>
          </ac:spMkLst>
        </pc:spChg>
        <pc:spChg chg="add del mod">
          <ac:chgData name="Loago Junior Rantao" userId="S::bida22-064@thuto.bac.ac.bw::0ba8459c-8c89-47a8-b994-634e7839477d" providerId="AD" clId="Web-{8743DBE0-1F86-6952-F118-3BF9116D2294}" dt="2024-04-23T01:11:50.396" v="150"/>
          <ac:spMkLst>
            <pc:docMk/>
            <pc:sldMk cId="608796113" sldId="278"/>
            <ac:spMk id="15" creationId="{92D32F2F-3772-D9C1-F329-083179C3540E}"/>
          </ac:spMkLst>
        </pc:spChg>
        <pc:spChg chg="add mod">
          <ac:chgData name="Loago Junior Rantao" userId="S::bida22-064@thuto.bac.ac.bw::0ba8459c-8c89-47a8-b994-634e7839477d" providerId="AD" clId="Web-{8743DBE0-1F86-6952-F118-3BF9116D2294}" dt="2024-04-23T01:26:05.105" v="522"/>
          <ac:spMkLst>
            <pc:docMk/>
            <pc:sldMk cId="608796113" sldId="278"/>
            <ac:spMk id="17" creationId="{373E6DA4-0FB6-CA4D-B0B3-CB9F54A1B807}"/>
          </ac:spMkLst>
        </pc:spChg>
        <pc:spChg chg="add mod">
          <ac:chgData name="Loago Junior Rantao" userId="S::bida22-064@thuto.bac.ac.bw::0ba8459c-8c89-47a8-b994-634e7839477d" providerId="AD" clId="Web-{8743DBE0-1F86-6952-F118-3BF9116D2294}" dt="2024-04-23T01:26:05.105" v="522"/>
          <ac:spMkLst>
            <pc:docMk/>
            <pc:sldMk cId="608796113" sldId="278"/>
            <ac:spMk id="19" creationId="{FE9569FB-EA96-6F2F-EA12-3281020089CA}"/>
          </ac:spMkLst>
        </pc:spChg>
      </pc:sldChg>
      <pc:sldChg chg="addSp delSp modSp del mod setBg">
        <pc:chgData name="Loago Junior Rantao" userId="S::bida22-064@thuto.bac.ac.bw::0ba8459c-8c89-47a8-b994-634e7839477d" providerId="AD" clId="Web-{8743DBE0-1F86-6952-F118-3BF9116D2294}" dt="2024-04-23T01:17:03.341" v="268"/>
        <pc:sldMkLst>
          <pc:docMk/>
          <pc:sldMk cId="2241459136" sldId="279"/>
        </pc:sldMkLst>
        <pc:spChg chg="mod">
          <ac:chgData name="Loago Junior Rantao" userId="S::bida22-064@thuto.bac.ac.bw::0ba8459c-8c89-47a8-b994-634e7839477d" providerId="AD" clId="Web-{8743DBE0-1F86-6952-F118-3BF9116D2294}" dt="2024-04-23T01:09:00.720" v="134" actId="20577"/>
          <ac:spMkLst>
            <pc:docMk/>
            <pc:sldMk cId="2241459136" sldId="279"/>
            <ac:spMk id="2" creationId="{818AFA5E-469B-2BFC-9D4E-BD1EC6E48CA0}"/>
          </ac:spMkLst>
        </pc:spChg>
        <pc:spChg chg="add mod">
          <ac:chgData name="Loago Junior Rantao" userId="S::bida22-064@thuto.bac.ac.bw::0ba8459c-8c89-47a8-b994-634e7839477d" providerId="AD" clId="Web-{8743DBE0-1F86-6952-F118-3BF9116D2294}" dt="2024-04-23T01:16:51.044" v="267" actId="1076"/>
          <ac:spMkLst>
            <pc:docMk/>
            <pc:sldMk cId="2241459136" sldId="279"/>
            <ac:spMk id="3" creationId="{E59C8E2F-EACF-C184-3C5A-8BE00E0A79C9}"/>
          </ac:spMkLst>
        </pc:spChg>
        <pc:spChg chg="add del mod">
          <ac:chgData name="Loago Junior Rantao" userId="S::bida22-064@thuto.bac.ac.bw::0ba8459c-8c89-47a8-b994-634e7839477d" providerId="AD" clId="Web-{8743DBE0-1F86-6952-F118-3BF9116D2294}" dt="2024-04-23T01:09:50.456" v="139" actId="20577"/>
          <ac:spMkLst>
            <pc:docMk/>
            <pc:sldMk cId="2241459136" sldId="279"/>
            <ac:spMk id="4" creationId="{594697DC-A29E-E70C-6B56-58FD76743DCD}"/>
          </ac:spMkLst>
        </pc:spChg>
      </pc:sldChg>
      <pc:sldChg chg="del">
        <pc:chgData name="Loago Junior Rantao" userId="S::bida22-064@thuto.bac.ac.bw::0ba8459c-8c89-47a8-b994-634e7839477d" providerId="AD" clId="Web-{8743DBE0-1F86-6952-F118-3BF9116D2294}" dt="2024-04-23T01:18:15.140" v="302"/>
        <pc:sldMkLst>
          <pc:docMk/>
          <pc:sldMk cId="334696707" sldId="280"/>
        </pc:sldMkLst>
      </pc:sldChg>
      <pc:sldChg chg="addSp delSp modSp">
        <pc:chgData name="Loago Junior Rantao" userId="S::bida22-064@thuto.bac.ac.bw::0ba8459c-8c89-47a8-b994-634e7839477d" providerId="AD" clId="Web-{8743DBE0-1F86-6952-F118-3BF9116D2294}" dt="2024-04-23T01:26:05.105" v="522"/>
        <pc:sldMkLst>
          <pc:docMk/>
          <pc:sldMk cId="103458723" sldId="281"/>
        </pc:sldMkLst>
        <pc:spChg chg="mod">
          <ac:chgData name="Loago Junior Rantao" userId="S::bida22-064@thuto.bac.ac.bw::0ba8459c-8c89-47a8-b994-634e7839477d" providerId="AD" clId="Web-{8743DBE0-1F86-6952-F118-3BF9116D2294}" dt="2024-04-23T01:26:05.105" v="522"/>
          <ac:spMkLst>
            <pc:docMk/>
            <pc:sldMk cId="103458723" sldId="281"/>
            <ac:spMk id="2" creationId="{A95E2E6A-35EC-1B8E-0FD7-8C67870ACA64}"/>
          </ac:spMkLst>
        </pc:spChg>
        <pc:spChg chg="add mod">
          <ac:chgData name="Loago Junior Rantao" userId="S::bida22-064@thuto.bac.ac.bw::0ba8459c-8c89-47a8-b994-634e7839477d" providerId="AD" clId="Web-{8743DBE0-1F86-6952-F118-3BF9116D2294}" dt="2024-04-23T01:18:46.532" v="320"/>
          <ac:spMkLst>
            <pc:docMk/>
            <pc:sldMk cId="103458723" sldId="281"/>
            <ac:spMk id="4" creationId="{C5D2DA43-8C13-3BF9-A983-0EEB697AE28F}"/>
          </ac:spMkLst>
        </pc:spChg>
        <pc:spChg chg="add mod">
          <ac:chgData name="Loago Junior Rantao" userId="S::bida22-064@thuto.bac.ac.bw::0ba8459c-8c89-47a8-b994-634e7839477d" providerId="AD" clId="Web-{8743DBE0-1F86-6952-F118-3BF9116D2294}" dt="2024-04-23T01:18:46.563" v="321"/>
          <ac:spMkLst>
            <pc:docMk/>
            <pc:sldMk cId="103458723" sldId="281"/>
            <ac:spMk id="6" creationId="{24CED7D7-757D-A346-630E-3038ED54F74A}"/>
          </ac:spMkLst>
        </pc:spChg>
        <pc:spChg chg="mod">
          <ac:chgData name="Loago Junior Rantao" userId="S::bida22-064@thuto.bac.ac.bw::0ba8459c-8c89-47a8-b994-634e7839477d" providerId="AD" clId="Web-{8743DBE0-1F86-6952-F118-3BF9116D2294}" dt="2024-04-23T01:26:05.105" v="522"/>
          <ac:spMkLst>
            <pc:docMk/>
            <pc:sldMk cId="103458723" sldId="281"/>
            <ac:spMk id="8" creationId="{8F44A959-C2BB-9170-C99C-1A2EDB71B994}"/>
          </ac:spMkLst>
        </pc:spChg>
        <pc:spChg chg="mod">
          <ac:chgData name="Loago Junior Rantao" userId="S::bida22-064@thuto.bac.ac.bw::0ba8459c-8c89-47a8-b994-634e7839477d" providerId="AD" clId="Web-{8743DBE0-1F86-6952-F118-3BF9116D2294}" dt="2024-04-23T01:26:05.105" v="522"/>
          <ac:spMkLst>
            <pc:docMk/>
            <pc:sldMk cId="103458723" sldId="281"/>
            <ac:spMk id="12" creationId="{554B61B9-26F6-B304-92CD-03053DAAF2A8}"/>
          </ac:spMkLst>
        </pc:spChg>
        <pc:spChg chg="mod">
          <ac:chgData name="Loago Junior Rantao" userId="S::bida22-064@thuto.bac.ac.bw::0ba8459c-8c89-47a8-b994-634e7839477d" providerId="AD" clId="Web-{8743DBE0-1F86-6952-F118-3BF9116D2294}" dt="2024-04-23T01:26:05.105" v="522"/>
          <ac:spMkLst>
            <pc:docMk/>
            <pc:sldMk cId="103458723" sldId="281"/>
            <ac:spMk id="14" creationId="{CB9F9E8B-42CD-AC26-AFC9-F1F66695693B}"/>
          </ac:spMkLst>
        </pc:spChg>
        <pc:spChg chg="del">
          <ac:chgData name="Loago Junior Rantao" userId="S::bida22-064@thuto.bac.ac.bw::0ba8459c-8c89-47a8-b994-634e7839477d" providerId="AD" clId="Web-{8743DBE0-1F86-6952-F118-3BF9116D2294}" dt="2024-04-23T01:18:46.563" v="321"/>
          <ac:spMkLst>
            <pc:docMk/>
            <pc:sldMk cId="103458723" sldId="281"/>
            <ac:spMk id="35" creationId="{EDBE6233-75E9-40D1-968F-58CA9AD0FF50}"/>
          </ac:spMkLst>
        </pc:spChg>
        <pc:spChg chg="del">
          <ac:chgData name="Loago Junior Rantao" userId="S::bida22-064@thuto.bac.ac.bw::0ba8459c-8c89-47a8-b994-634e7839477d" providerId="AD" clId="Web-{8743DBE0-1F86-6952-F118-3BF9116D2294}" dt="2024-04-23T01:18:46.532" v="320"/>
          <ac:spMkLst>
            <pc:docMk/>
            <pc:sldMk cId="103458723" sldId="281"/>
            <ac:spMk id="50" creationId="{8F6B2AE9-DDE4-FD99-A235-3B39EEE21481}"/>
          </ac:spMkLst>
        </pc:spChg>
      </pc:sldChg>
      <pc:sldChg chg="addSp delSp modSp">
        <pc:chgData name="Loago Junior Rantao" userId="S::bida22-064@thuto.bac.ac.bw::0ba8459c-8c89-47a8-b994-634e7839477d" providerId="AD" clId="Web-{8743DBE0-1F86-6952-F118-3BF9116D2294}" dt="2024-04-23T01:26:05.105" v="522"/>
        <pc:sldMkLst>
          <pc:docMk/>
          <pc:sldMk cId="636929804" sldId="282"/>
        </pc:sldMkLst>
        <pc:spChg chg="del mod">
          <ac:chgData name="Loago Junior Rantao" userId="S::bida22-064@thuto.bac.ac.bw::0ba8459c-8c89-47a8-b994-634e7839477d" providerId="AD" clId="Web-{8743DBE0-1F86-6952-F118-3BF9116D2294}" dt="2024-04-23T01:19:28.220" v="345"/>
          <ac:spMkLst>
            <pc:docMk/>
            <pc:sldMk cId="636929804" sldId="282"/>
            <ac:spMk id="2" creationId="{8B27D9B3-B64F-656A-0D99-161A6C0F518F}"/>
          </ac:spMkLst>
        </pc:spChg>
        <pc:spChg chg="add mod">
          <ac:chgData name="Loago Junior Rantao" userId="S::bida22-064@thuto.bac.ac.bw::0ba8459c-8c89-47a8-b994-634e7839477d" providerId="AD" clId="Web-{8743DBE0-1F86-6952-F118-3BF9116D2294}" dt="2024-04-23T01:19:28.158" v="343"/>
          <ac:spMkLst>
            <pc:docMk/>
            <pc:sldMk cId="636929804" sldId="282"/>
            <ac:spMk id="4" creationId="{326CCBFD-0081-7350-974C-721E85FC4D3E}"/>
          </ac:spMkLst>
        </pc:spChg>
        <pc:spChg chg="add mod">
          <ac:chgData name="Loago Junior Rantao" userId="S::bida22-064@thuto.bac.ac.bw::0ba8459c-8c89-47a8-b994-634e7839477d" providerId="AD" clId="Web-{8743DBE0-1F86-6952-F118-3BF9116D2294}" dt="2024-04-23T01:19:28.189" v="344"/>
          <ac:spMkLst>
            <pc:docMk/>
            <pc:sldMk cId="636929804" sldId="282"/>
            <ac:spMk id="6" creationId="{C9E89423-64EB-368C-061D-161B943C8894}"/>
          </ac:spMkLst>
        </pc:spChg>
        <pc:spChg chg="add mod">
          <ac:chgData name="Loago Junior Rantao" userId="S::bida22-064@thuto.bac.ac.bw::0ba8459c-8c89-47a8-b994-634e7839477d" providerId="AD" clId="Web-{8743DBE0-1F86-6952-F118-3BF9116D2294}" dt="2024-04-23T01:19:33.205" v="353" actId="20577"/>
          <ac:spMkLst>
            <pc:docMk/>
            <pc:sldMk cId="636929804" sldId="282"/>
            <ac:spMk id="8" creationId="{2D3EC088-D874-D5E4-5AD7-C7373780DEAF}"/>
          </ac:spMkLst>
        </pc:spChg>
        <pc:spChg chg="del">
          <ac:chgData name="Loago Junior Rantao" userId="S::bida22-064@thuto.bac.ac.bw::0ba8459c-8c89-47a8-b994-634e7839477d" providerId="AD" clId="Web-{8743DBE0-1F86-6952-F118-3BF9116D2294}" dt="2024-04-23T01:19:28.189" v="344"/>
          <ac:spMkLst>
            <pc:docMk/>
            <pc:sldMk cId="636929804" sldId="282"/>
            <ac:spMk id="13" creationId="{7E5B6E40-3A7D-ACF7-AA38-25977D322D81}"/>
          </ac:spMkLst>
        </pc:spChg>
        <pc:spChg chg="mod">
          <ac:chgData name="Loago Junior Rantao" userId="S::bida22-064@thuto.bac.ac.bw::0ba8459c-8c89-47a8-b994-634e7839477d" providerId="AD" clId="Web-{8743DBE0-1F86-6952-F118-3BF9116D2294}" dt="2024-04-23T01:26:05.105" v="522"/>
          <ac:spMkLst>
            <pc:docMk/>
            <pc:sldMk cId="636929804" sldId="282"/>
            <ac:spMk id="14" creationId="{5112969F-EB84-49D5-7100-1FB28870FB30}"/>
          </ac:spMkLst>
        </pc:spChg>
        <pc:spChg chg="mod">
          <ac:chgData name="Loago Junior Rantao" userId="S::bida22-064@thuto.bac.ac.bw::0ba8459c-8c89-47a8-b994-634e7839477d" providerId="AD" clId="Web-{8743DBE0-1F86-6952-F118-3BF9116D2294}" dt="2024-04-23T01:26:05.105" v="522"/>
          <ac:spMkLst>
            <pc:docMk/>
            <pc:sldMk cId="636929804" sldId="282"/>
            <ac:spMk id="15" creationId="{A536BD54-EFA1-25A2-9F04-4F22C36E2A5D}"/>
          </ac:spMkLst>
        </pc:spChg>
        <pc:spChg chg="del">
          <ac:chgData name="Loago Junior Rantao" userId="S::bida22-064@thuto.bac.ac.bw::0ba8459c-8c89-47a8-b994-634e7839477d" providerId="AD" clId="Web-{8743DBE0-1F86-6952-F118-3BF9116D2294}" dt="2024-04-23T01:19:28.158" v="343"/>
          <ac:spMkLst>
            <pc:docMk/>
            <pc:sldMk cId="636929804" sldId="282"/>
            <ac:spMk id="36" creationId="{E71298F0-74F1-FECA-0F02-495F9A2EBA7B}"/>
          </ac:spMkLst>
        </pc:spChg>
        <pc:spChg chg="mod">
          <ac:chgData name="Loago Junior Rantao" userId="S::bida22-064@thuto.bac.ac.bw::0ba8459c-8c89-47a8-b994-634e7839477d" providerId="AD" clId="Web-{8743DBE0-1F86-6952-F118-3BF9116D2294}" dt="2024-04-23T01:26:05.105" v="522"/>
          <ac:spMkLst>
            <pc:docMk/>
            <pc:sldMk cId="636929804" sldId="282"/>
            <ac:spMk id="68" creationId="{AA0ACADD-CC4E-851C-DA07-C22DB97FA23E}"/>
          </ac:spMkLst>
        </pc:spChg>
      </pc:sldChg>
      <pc:sldChg chg="addSp delSp modSp mod modClrScheme chgLayout">
        <pc:chgData name="Loago Junior Rantao" userId="S::bida22-064@thuto.bac.ac.bw::0ba8459c-8c89-47a8-b994-634e7839477d" providerId="AD" clId="Web-{8743DBE0-1F86-6952-F118-3BF9116D2294}" dt="2024-04-23T01:26:05.105" v="522"/>
        <pc:sldMkLst>
          <pc:docMk/>
          <pc:sldMk cId="1658164610" sldId="283"/>
        </pc:sldMkLst>
        <pc:spChg chg="mod ord">
          <ac:chgData name="Loago Junior Rantao" userId="S::bida22-064@thuto.bac.ac.bw::0ba8459c-8c89-47a8-b994-634e7839477d" providerId="AD" clId="Web-{8743DBE0-1F86-6952-F118-3BF9116D2294}" dt="2024-04-23T01:26:05.105" v="522"/>
          <ac:spMkLst>
            <pc:docMk/>
            <pc:sldMk cId="1658164610" sldId="283"/>
            <ac:spMk id="3" creationId="{4321055C-5E33-5D21-2A6E-21827FA88ED3}"/>
          </ac:spMkLst>
        </pc:spChg>
        <pc:spChg chg="add mod">
          <ac:chgData name="Loago Junior Rantao" userId="S::bida22-064@thuto.bac.ac.bw::0ba8459c-8c89-47a8-b994-634e7839477d" providerId="AD" clId="Web-{8743DBE0-1F86-6952-F118-3BF9116D2294}" dt="2024-04-23T01:22:35.881" v="406"/>
          <ac:spMkLst>
            <pc:docMk/>
            <pc:sldMk cId="1658164610" sldId="283"/>
            <ac:spMk id="4" creationId="{4D916541-BF98-A01D-3430-BCC74621FC67}"/>
          </ac:spMkLst>
        </pc:spChg>
        <pc:spChg chg="mod ord">
          <ac:chgData name="Loago Junior Rantao" userId="S::bida22-064@thuto.bac.ac.bw::0ba8459c-8c89-47a8-b994-634e7839477d" providerId="AD" clId="Web-{8743DBE0-1F86-6952-F118-3BF9116D2294}" dt="2024-04-23T01:26:05.105" v="522"/>
          <ac:spMkLst>
            <pc:docMk/>
            <pc:sldMk cId="1658164610" sldId="283"/>
            <ac:spMk id="5" creationId="{E74B0ADB-527F-A58C-9372-D8502ED6F918}"/>
          </ac:spMkLst>
        </pc:spChg>
        <pc:spChg chg="mod ord">
          <ac:chgData name="Loago Junior Rantao" userId="S::bida22-064@thuto.bac.ac.bw::0ba8459c-8c89-47a8-b994-634e7839477d" providerId="AD" clId="Web-{8743DBE0-1F86-6952-F118-3BF9116D2294}" dt="2024-04-23T01:26:05.105" v="522"/>
          <ac:spMkLst>
            <pc:docMk/>
            <pc:sldMk cId="1658164610" sldId="283"/>
            <ac:spMk id="6" creationId="{B587B122-1579-FDB8-443B-F05E622163C3}"/>
          </ac:spMkLst>
        </pc:spChg>
        <pc:graphicFrameChg chg="del mod ord modGraphic">
          <ac:chgData name="Loago Junior Rantao" userId="S::bida22-064@thuto.bac.ac.bw::0ba8459c-8c89-47a8-b994-634e7839477d" providerId="AD" clId="Web-{8743DBE0-1F86-6952-F118-3BF9116D2294}" dt="2024-04-23T01:22:35.881" v="406"/>
          <ac:graphicFrameMkLst>
            <pc:docMk/>
            <pc:sldMk cId="1658164610" sldId="283"/>
            <ac:graphicFrameMk id="10" creationId="{98ED67AF-B48B-F5F8-E2FD-1C98C42C4D54}"/>
          </ac:graphicFrameMkLst>
        </pc:graphicFrameChg>
      </pc:sldChg>
      <pc:sldChg chg="addSp delSp modSp ord">
        <pc:chgData name="Loago Junior Rantao" userId="S::bida22-064@thuto.bac.ac.bw::0ba8459c-8c89-47a8-b994-634e7839477d" providerId="AD" clId="Web-{8743DBE0-1F86-6952-F118-3BF9116D2294}" dt="2024-04-23T01:29:43.094" v="548" actId="20577"/>
        <pc:sldMkLst>
          <pc:docMk/>
          <pc:sldMk cId="2403577982" sldId="284"/>
        </pc:sldMkLst>
        <pc:spChg chg="add mod">
          <ac:chgData name="Loago Junior Rantao" userId="S::bida22-064@thuto.bac.ac.bw::0ba8459c-8c89-47a8-b994-634e7839477d" providerId="AD" clId="Web-{8743DBE0-1F86-6952-F118-3BF9116D2294}" dt="2024-04-23T01:29:39.282" v="546"/>
          <ac:spMkLst>
            <pc:docMk/>
            <pc:sldMk cId="2403577982" sldId="284"/>
            <ac:spMk id="3" creationId="{5488083F-9077-6742-50B4-323AA3C722F5}"/>
          </ac:spMkLst>
        </pc:spChg>
        <pc:spChg chg="add mod">
          <ac:chgData name="Loago Junior Rantao" userId="S::bida22-064@thuto.bac.ac.bw::0ba8459c-8c89-47a8-b994-634e7839477d" providerId="AD" clId="Web-{8743DBE0-1F86-6952-F118-3BF9116D2294}" dt="2024-04-23T01:29:39.313" v="547"/>
          <ac:spMkLst>
            <pc:docMk/>
            <pc:sldMk cId="2403577982" sldId="284"/>
            <ac:spMk id="5" creationId="{850AD5D3-8FED-EC66-E968-CBD3909C3DD0}"/>
          </ac:spMkLst>
        </pc:spChg>
        <pc:spChg chg="mod">
          <ac:chgData name="Loago Junior Rantao" userId="S::bida22-064@thuto.bac.ac.bw::0ba8459c-8c89-47a8-b994-634e7839477d" providerId="AD" clId="Web-{8743DBE0-1F86-6952-F118-3BF9116D2294}" dt="2024-04-23T01:29:35.219" v="545" actId="20577"/>
          <ac:spMkLst>
            <pc:docMk/>
            <pc:sldMk cId="2403577982" sldId="284"/>
            <ac:spMk id="6" creationId="{D2E1CF79-4FDC-8CAF-CC16-E309A2C49758}"/>
          </ac:spMkLst>
        </pc:spChg>
        <pc:spChg chg="mod">
          <ac:chgData name="Loago Junior Rantao" userId="S::bida22-064@thuto.bac.ac.bw::0ba8459c-8c89-47a8-b994-634e7839477d" providerId="AD" clId="Web-{8743DBE0-1F86-6952-F118-3BF9116D2294}" dt="2024-04-23T01:26:05.105" v="522"/>
          <ac:spMkLst>
            <pc:docMk/>
            <pc:sldMk cId="2403577982" sldId="284"/>
            <ac:spMk id="9" creationId="{C396FFDC-ADE8-4009-A466-A81787258E88}"/>
          </ac:spMkLst>
        </pc:spChg>
        <pc:spChg chg="mod">
          <ac:chgData name="Loago Junior Rantao" userId="S::bida22-064@thuto.bac.ac.bw::0ba8459c-8c89-47a8-b994-634e7839477d" providerId="AD" clId="Web-{8743DBE0-1F86-6952-F118-3BF9116D2294}" dt="2024-04-23T01:26:05.105" v="522"/>
          <ac:spMkLst>
            <pc:docMk/>
            <pc:sldMk cId="2403577982" sldId="284"/>
            <ac:spMk id="17" creationId="{09140014-73D5-419B-8867-972BB18D52D4}"/>
          </ac:spMkLst>
        </pc:spChg>
        <pc:spChg chg="del mod">
          <ac:chgData name="Loago Junior Rantao" userId="S::bida22-064@thuto.bac.ac.bw::0ba8459c-8c89-47a8-b994-634e7839477d" providerId="AD" clId="Web-{8743DBE0-1F86-6952-F118-3BF9116D2294}" dt="2024-04-23T01:29:39.313" v="547"/>
          <ac:spMkLst>
            <pc:docMk/>
            <pc:sldMk cId="2403577982" sldId="284"/>
            <ac:spMk id="20" creationId="{33D8731E-4977-402E-8BFD-895B4D0544CC}"/>
          </ac:spMkLst>
        </pc:spChg>
        <pc:spChg chg="mod">
          <ac:chgData name="Loago Junior Rantao" userId="S::bida22-064@thuto.bac.ac.bw::0ba8459c-8c89-47a8-b994-634e7839477d" providerId="AD" clId="Web-{8743DBE0-1F86-6952-F118-3BF9116D2294}" dt="2024-04-23T01:29:43.094" v="548" actId="20577"/>
          <ac:spMkLst>
            <pc:docMk/>
            <pc:sldMk cId="2403577982" sldId="284"/>
            <ac:spMk id="34" creationId="{AE07A905-8B37-D13F-25D3-1D3BCDB86B0B}"/>
          </ac:spMkLst>
        </pc:spChg>
        <pc:spChg chg="del mod">
          <ac:chgData name="Loago Junior Rantao" userId="S::bida22-064@thuto.bac.ac.bw::0ba8459c-8c89-47a8-b994-634e7839477d" providerId="AD" clId="Web-{8743DBE0-1F86-6952-F118-3BF9116D2294}" dt="2024-04-23T01:29:39.282" v="546"/>
          <ac:spMkLst>
            <pc:docMk/>
            <pc:sldMk cId="2403577982" sldId="284"/>
            <ac:spMk id="35" creationId="{4E9A764F-6B65-050E-E561-82F77339D164}"/>
          </ac:spMkLst>
        </pc:spChg>
      </pc:sldChg>
      <pc:sldChg chg="addSp delSp modSp">
        <pc:chgData name="Loago Junior Rantao" userId="S::bida22-064@thuto.bac.ac.bw::0ba8459c-8c89-47a8-b994-634e7839477d" providerId="AD" clId="Web-{8743DBE0-1F86-6952-F118-3BF9116D2294}" dt="2024-04-23T01:26:05.105" v="522"/>
        <pc:sldMkLst>
          <pc:docMk/>
          <pc:sldMk cId="2791821786" sldId="285"/>
        </pc:sldMkLst>
        <pc:spChg chg="add mod">
          <ac:chgData name="Loago Junior Rantao" userId="S::bida22-064@thuto.bac.ac.bw::0ba8459c-8c89-47a8-b994-634e7839477d" providerId="AD" clId="Web-{8743DBE0-1F86-6952-F118-3BF9116D2294}" dt="2024-04-23T01:04:35.651" v="108"/>
          <ac:spMkLst>
            <pc:docMk/>
            <pc:sldMk cId="2791821786" sldId="285"/>
            <ac:spMk id="3" creationId="{EA6BDF90-4319-A5D7-D046-E68E5E466E8C}"/>
          </ac:spMkLst>
        </pc:spChg>
        <pc:spChg chg="mod">
          <ac:chgData name="Loago Junior Rantao" userId="S::bida22-064@thuto.bac.ac.bw::0ba8459c-8c89-47a8-b994-634e7839477d" providerId="AD" clId="Web-{8743DBE0-1F86-6952-F118-3BF9116D2294}" dt="2024-04-23T01:26:05.105" v="522"/>
          <ac:spMkLst>
            <pc:docMk/>
            <pc:sldMk cId="2791821786" sldId="285"/>
            <ac:spMk id="5" creationId="{4832B776-E386-1CF9-CC8F-2D2FF3EA7066}"/>
          </ac:spMkLst>
        </pc:spChg>
        <pc:spChg chg="mod">
          <ac:chgData name="Loago Junior Rantao" userId="S::bida22-064@thuto.bac.ac.bw::0ba8459c-8c89-47a8-b994-634e7839477d" providerId="AD" clId="Web-{8743DBE0-1F86-6952-F118-3BF9116D2294}" dt="2024-04-23T01:26:05.105" v="522"/>
          <ac:spMkLst>
            <pc:docMk/>
            <pc:sldMk cId="2791821786" sldId="285"/>
            <ac:spMk id="8" creationId="{3E5FEE2D-79E5-4C1D-8BF7-EE619CA7039A}"/>
          </ac:spMkLst>
        </pc:spChg>
        <pc:graphicFrameChg chg="del">
          <ac:chgData name="Loago Junior Rantao" userId="S::bida22-064@thuto.bac.ac.bw::0ba8459c-8c89-47a8-b994-634e7839477d" providerId="AD" clId="Web-{8743DBE0-1F86-6952-F118-3BF9116D2294}" dt="2024-04-23T01:04:35.651" v="108"/>
          <ac:graphicFrameMkLst>
            <pc:docMk/>
            <pc:sldMk cId="2791821786" sldId="285"/>
            <ac:graphicFrameMk id="13" creationId="{4A94C7BE-6E60-66F0-EFD4-2F452B0D743A}"/>
          </ac:graphicFrameMkLst>
        </pc:graphicFrameChg>
      </pc:sldChg>
      <pc:sldChg chg="new del">
        <pc:chgData name="Loago Junior Rantao" userId="S::bida22-064@thuto.bac.ac.bw::0ba8459c-8c89-47a8-b994-634e7839477d" providerId="AD" clId="Web-{8743DBE0-1F86-6952-F118-3BF9116D2294}" dt="2024-04-23T01:08:38.001" v="126"/>
        <pc:sldMkLst>
          <pc:docMk/>
          <pc:sldMk cId="1878363082" sldId="286"/>
        </pc:sldMkLst>
      </pc:sldChg>
      <pc:sldChg chg="new del">
        <pc:chgData name="Loago Junior Rantao" userId="S::bida22-064@thuto.bac.ac.bw::0ba8459c-8c89-47a8-b994-634e7839477d" providerId="AD" clId="Web-{8743DBE0-1F86-6952-F118-3BF9116D2294}" dt="2024-04-23T01:11:18.458" v="147"/>
        <pc:sldMkLst>
          <pc:docMk/>
          <pc:sldMk cId="2303321816" sldId="286"/>
        </pc:sldMkLst>
      </pc:sldChg>
      <pc:sldChg chg="modSp new">
        <pc:chgData name="Loago Junior Rantao" userId="S::bida22-064@thuto.bac.ac.bw::0ba8459c-8c89-47a8-b994-634e7839477d" providerId="AD" clId="Web-{8743DBE0-1F86-6952-F118-3BF9116D2294}" dt="2024-04-23T01:26:05.105" v="522"/>
        <pc:sldMkLst>
          <pc:docMk/>
          <pc:sldMk cId="3487172263" sldId="286"/>
        </pc:sldMkLst>
        <pc:spChg chg="mod">
          <ac:chgData name="Loago Junior Rantao" userId="S::bida22-064@thuto.bac.ac.bw::0ba8459c-8c89-47a8-b994-634e7839477d" providerId="AD" clId="Web-{8743DBE0-1F86-6952-F118-3BF9116D2294}" dt="2024-04-23T01:26:05.105" v="522"/>
          <ac:spMkLst>
            <pc:docMk/>
            <pc:sldMk cId="3487172263" sldId="286"/>
            <ac:spMk id="2" creationId="{F8B4F299-6081-C0FB-7E50-E243520786BC}"/>
          </ac:spMkLst>
        </pc:spChg>
        <pc:spChg chg="mod">
          <ac:chgData name="Loago Junior Rantao" userId="S::bida22-064@thuto.bac.ac.bw::0ba8459c-8c89-47a8-b994-634e7839477d" providerId="AD" clId="Web-{8743DBE0-1F86-6952-F118-3BF9116D2294}" dt="2024-04-23T01:26:05.105" v="522"/>
          <ac:spMkLst>
            <pc:docMk/>
            <pc:sldMk cId="3487172263" sldId="286"/>
            <ac:spMk id="3" creationId="{72453C7F-4F54-C637-1832-B8EA231BECCD}"/>
          </ac:spMkLst>
        </pc:spChg>
      </pc:sldChg>
      <pc:sldChg chg="new del">
        <pc:chgData name="Loago Junior Rantao" userId="S::bida22-064@thuto.bac.ac.bw::0ba8459c-8c89-47a8-b994-634e7839477d" providerId="AD" clId="Web-{8743DBE0-1F86-6952-F118-3BF9116D2294}" dt="2024-04-23T01:11:13.755" v="145"/>
        <pc:sldMkLst>
          <pc:docMk/>
          <pc:sldMk cId="3678262337" sldId="286"/>
        </pc:sldMkLst>
      </pc:sldChg>
      <pc:sldChg chg="modSp new">
        <pc:chgData name="Loago Junior Rantao" userId="S::bida22-064@thuto.bac.ac.bw::0ba8459c-8c89-47a8-b994-634e7839477d" providerId="AD" clId="Web-{8743DBE0-1F86-6952-F118-3BF9116D2294}" dt="2024-04-23T01:20:34.144" v="373" actId="20577"/>
        <pc:sldMkLst>
          <pc:docMk/>
          <pc:sldMk cId="742415079" sldId="287"/>
        </pc:sldMkLst>
        <pc:spChg chg="mod">
          <ac:chgData name="Loago Junior Rantao" userId="S::bida22-064@thuto.bac.ac.bw::0ba8459c-8c89-47a8-b994-634e7839477d" providerId="AD" clId="Web-{8743DBE0-1F86-6952-F118-3BF9116D2294}" dt="2024-04-23T01:20:34.144" v="373" actId="20577"/>
          <ac:spMkLst>
            <pc:docMk/>
            <pc:sldMk cId="742415079" sldId="287"/>
            <ac:spMk id="2" creationId="{FD38068F-E55F-D6F5-41F8-DD6BBE3A114F}"/>
          </ac:spMkLst>
        </pc:spChg>
      </pc:sldChg>
      <pc:sldChg chg="new del">
        <pc:chgData name="Loago Junior Rantao" userId="S::bida22-064@thuto.bac.ac.bw::0ba8459c-8c89-47a8-b994-634e7839477d" providerId="AD" clId="Web-{8743DBE0-1F86-6952-F118-3BF9116D2294}" dt="2024-04-23T01:11:13.020" v="144"/>
        <pc:sldMkLst>
          <pc:docMk/>
          <pc:sldMk cId="1436811807" sldId="287"/>
        </pc:sldMkLst>
      </pc:sldChg>
      <pc:sldChg chg="add replId">
        <pc:chgData name="Loago Junior Rantao" userId="S::bida22-064@thuto.bac.ac.bw::0ba8459c-8c89-47a8-b994-634e7839477d" providerId="AD" clId="Web-{8743DBE0-1F86-6952-F118-3BF9116D2294}" dt="2024-04-23T01:20:53.675" v="374"/>
        <pc:sldMkLst>
          <pc:docMk/>
          <pc:sldMk cId="762368446" sldId="288"/>
        </pc:sldMkLst>
      </pc:sldChg>
      <pc:sldChg chg="new del">
        <pc:chgData name="Loago Junior Rantao" userId="S::bida22-064@thuto.bac.ac.bw::0ba8459c-8c89-47a8-b994-634e7839477d" providerId="AD" clId="Web-{8743DBE0-1F86-6952-F118-3BF9116D2294}" dt="2024-04-23T01:24:33.806" v="485"/>
        <pc:sldMkLst>
          <pc:docMk/>
          <pc:sldMk cId="370067168" sldId="289"/>
        </pc:sldMkLst>
      </pc:sldChg>
      <pc:sldChg chg="modSp new">
        <pc:chgData name="Loago Junior Rantao" userId="S::bida22-064@thuto.bac.ac.bw::0ba8459c-8c89-47a8-b994-634e7839477d" providerId="AD" clId="Web-{8743DBE0-1F86-6952-F118-3BF9116D2294}" dt="2024-04-23T01:26:05.105" v="522"/>
        <pc:sldMkLst>
          <pc:docMk/>
          <pc:sldMk cId="2506954323" sldId="289"/>
        </pc:sldMkLst>
        <pc:spChg chg="mod">
          <ac:chgData name="Loago Junior Rantao" userId="S::bida22-064@thuto.bac.ac.bw::0ba8459c-8c89-47a8-b994-634e7839477d" providerId="AD" clId="Web-{8743DBE0-1F86-6952-F118-3BF9116D2294}" dt="2024-04-23T01:26:05.105" v="522"/>
          <ac:spMkLst>
            <pc:docMk/>
            <pc:sldMk cId="2506954323" sldId="289"/>
            <ac:spMk id="2" creationId="{57934EB2-3A23-A108-E1BA-0CBB313B4099}"/>
          </ac:spMkLst>
        </pc:spChg>
        <pc:spChg chg="mod">
          <ac:chgData name="Loago Junior Rantao" userId="S::bida22-064@thuto.bac.ac.bw::0ba8459c-8c89-47a8-b994-634e7839477d" providerId="AD" clId="Web-{8743DBE0-1F86-6952-F118-3BF9116D2294}" dt="2024-04-23T01:26:05.105" v="522"/>
          <ac:spMkLst>
            <pc:docMk/>
            <pc:sldMk cId="2506954323" sldId="289"/>
            <ac:spMk id="3" creationId="{4B05CD1A-C177-CB91-B6FA-835D42A77166}"/>
          </ac:spMkLst>
        </pc:spChg>
      </pc:sldChg>
      <pc:sldChg chg="add del replId">
        <pc:chgData name="Loago Junior Rantao" userId="S::bida22-064@thuto.bac.ac.bw::0ba8459c-8c89-47a8-b994-634e7839477d" providerId="AD" clId="Web-{8743DBE0-1F86-6952-F118-3BF9116D2294}" dt="2024-04-23T01:21:13.926" v="376"/>
        <pc:sldMkLst>
          <pc:docMk/>
          <pc:sldMk cId="2836855055" sldId="289"/>
        </pc:sldMkLst>
      </pc:sldChg>
      <pc:sldMasterChg chg="modSp modSldLayout">
        <pc:chgData name="Loago Junior Rantao" userId="S::bida22-064@thuto.bac.ac.bw::0ba8459c-8c89-47a8-b994-634e7839477d" providerId="AD" clId="Web-{8743DBE0-1F86-6952-F118-3BF9116D2294}" dt="2024-04-23T01:26:05.105" v="522"/>
        <pc:sldMasterMkLst>
          <pc:docMk/>
          <pc:sldMasterMk cId="2319061225" sldId="2147483648"/>
        </pc:sldMasterMkLst>
        <pc:spChg chg="mod">
          <ac:chgData name="Loago Junior Rantao" userId="S::bida22-064@thuto.bac.ac.bw::0ba8459c-8c89-47a8-b994-634e7839477d" providerId="AD" clId="Web-{8743DBE0-1F86-6952-F118-3BF9116D2294}" dt="2024-04-23T01:26:05.105" v="522"/>
          <ac:spMkLst>
            <pc:docMk/>
            <pc:sldMasterMk cId="2319061225" sldId="2147483648"/>
            <ac:spMk id="2" creationId="{8F4C17E5-24ED-44BC-BA50-02EF903552E1}"/>
          </ac:spMkLst>
        </pc:spChg>
        <pc:spChg chg="mod">
          <ac:chgData name="Loago Junior Rantao" userId="S::bida22-064@thuto.bac.ac.bw::0ba8459c-8c89-47a8-b994-634e7839477d" providerId="AD" clId="Web-{8743DBE0-1F86-6952-F118-3BF9116D2294}" dt="2024-04-23T01:26:05.105" v="522"/>
          <ac:spMkLst>
            <pc:docMk/>
            <pc:sldMasterMk cId="2319061225" sldId="2147483648"/>
            <ac:spMk id="3" creationId="{4833D101-3AF0-4F06-90ED-B83615C36CE9}"/>
          </ac:spMkLst>
        </pc:spChg>
        <pc:spChg chg="mod">
          <ac:chgData name="Loago Junior Rantao" userId="S::bida22-064@thuto.bac.ac.bw::0ba8459c-8c89-47a8-b994-634e7839477d" providerId="AD" clId="Web-{8743DBE0-1F86-6952-F118-3BF9116D2294}" dt="2024-04-23T01:26:05.105" v="522"/>
          <ac:spMkLst>
            <pc:docMk/>
            <pc:sldMasterMk cId="2319061225" sldId="2147483648"/>
            <ac:spMk id="4" creationId="{C2AE9FDE-AF95-49F8-A927-35A23C9E6532}"/>
          </ac:spMkLst>
        </pc:spChg>
        <pc:spChg chg="mod">
          <ac:chgData name="Loago Junior Rantao" userId="S::bida22-064@thuto.bac.ac.bw::0ba8459c-8c89-47a8-b994-634e7839477d" providerId="AD" clId="Web-{8743DBE0-1F86-6952-F118-3BF9116D2294}" dt="2024-04-23T01:26:05.105" v="522"/>
          <ac:spMkLst>
            <pc:docMk/>
            <pc:sldMasterMk cId="2319061225" sldId="2147483648"/>
            <ac:spMk id="5" creationId="{CC2E900D-8FF9-4E80-860D-89C2D3B4E4E1}"/>
          </ac:spMkLst>
        </pc:spChg>
        <pc:spChg chg="mod">
          <ac:chgData name="Loago Junior Rantao" userId="S::bida22-064@thuto.bac.ac.bw::0ba8459c-8c89-47a8-b994-634e7839477d" providerId="AD" clId="Web-{8743DBE0-1F86-6952-F118-3BF9116D2294}" dt="2024-04-23T01:26:05.105" v="522"/>
          <ac:spMkLst>
            <pc:docMk/>
            <pc:sldMasterMk cId="2319061225" sldId="2147483648"/>
            <ac:spMk id="6" creationId="{F1A66A0C-1415-46A3-A1FF-BE18C70873E3}"/>
          </ac:spMkLst>
        </pc:sp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1776826555" sldId="2147483649"/>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1776826555" sldId="2147483649"/>
              <ac:spMk id="2" creationId="{415B3628-62D7-4A6D-A79F-34DE91DBA31E}"/>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1776826555" sldId="2147483649"/>
              <ac:picMk id="8" creationId="{A04F1E16-9A84-4D0E-9706-79C396AF6AE6}"/>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982124936" sldId="2147483650"/>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982124936" sldId="2147483650"/>
              <ac:spMk id="2" creationId="{3F0A9B92-C2D0-466A-A680-A35832C452B3}"/>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82124936" sldId="2147483650"/>
              <ac:spMk id="3" creationId="{2DA41CE6-5A88-4C5C-B2A4-6A5D2153B16F}"/>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82124936" sldId="2147483650"/>
              <ac:spMk id="5" creationId="{7727F11D-8AF8-44D6-A48B-D8C7779B8B08}"/>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82124936" sldId="2147483650"/>
              <ac:spMk id="6" creationId="{658C0879-6B0F-4AF6-A997-EC61DA8964AE}"/>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982124936" sldId="2147483650"/>
              <ac:picMk id="8" creationId="{D514C6BF-376E-43E8-881D-2E767426990A}"/>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4249735939" sldId="2147483651"/>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4249735939" sldId="2147483651"/>
              <ac:spMk id="2" creationId="{23A3821F-4537-4AE7-8829-C2E3AE60F6E1}"/>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4249735939" sldId="2147483651"/>
              <ac:spMk id="3" creationId="{EAC9D25F-5B3D-F5B2-5D02-C6BC6AA8987B}"/>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4249735939" sldId="2147483651"/>
              <ac:spMk id="15" creationId="{7459776D-4049-CB00-C321-0627C169BC51}"/>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4249735939" sldId="2147483651"/>
              <ac:spMk id="16" creationId="{EDE114AF-34C6-A062-7340-858BC27DA264}"/>
            </ac:spMkLst>
          </pc:spChg>
          <pc:grpChg chg="mod">
            <ac:chgData name="Loago Junior Rantao" userId="S::bida22-064@thuto.bac.ac.bw::0ba8459c-8c89-47a8-b994-634e7839477d" providerId="AD" clId="Web-{8743DBE0-1F86-6952-F118-3BF9116D2294}" dt="2024-04-23T01:26:05.105" v="522"/>
            <ac:grpSpMkLst>
              <pc:docMk/>
              <pc:sldMasterMk cId="2319061225" sldId="2147483648"/>
              <pc:sldLayoutMk cId="4249735939" sldId="2147483651"/>
              <ac:grpSpMk id="9" creationId="{18E16CF1-2502-F2F0-2C27-2DD7979033E2}"/>
            </ac:grpSpMkLst>
          </pc:grpChg>
          <pc:cxnChg chg="mod">
            <ac:chgData name="Loago Junior Rantao" userId="S::bida22-064@thuto.bac.ac.bw::0ba8459c-8c89-47a8-b994-634e7839477d" providerId="AD" clId="Web-{8743DBE0-1F86-6952-F118-3BF9116D2294}" dt="2024-04-23T01:26:05.105" v="522"/>
            <ac:cxnSpMkLst>
              <pc:docMk/>
              <pc:sldMasterMk cId="2319061225" sldId="2147483648"/>
              <pc:sldLayoutMk cId="4249735939" sldId="2147483651"/>
              <ac:cxnSpMk id="12" creationId="{34E84FEE-D475-A71D-7996-5925602ECF9A}"/>
            </ac:cxnSpMkLst>
          </pc:cxn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2432451945" sldId="2147483653"/>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2" creationId="{81CF3B5C-31C4-46BA-9FAD-72DF917A84DA}"/>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3" creationId="{B659CD1F-9DFB-4048-9B9B-2BD7D4EC6400}"/>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4" creationId="{AC9B20CF-6B91-4562-B799-0ABDAEBC0D2A}"/>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5" creationId="{B374FC39-67F6-42EA-BCD1-F69AE2F0F22D}"/>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7" creationId="{0120DFF5-B64A-9744-4500-1D7BBA19BF1C}"/>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8" creationId="{CBE560E3-F935-488F-8F0E-191D7B6B54B8}"/>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432451945" sldId="2147483653"/>
              <ac:spMk id="9" creationId="{9B9CD8B2-CC23-467F-B0EE-2CC06D6308BD}"/>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2432451945" sldId="2147483653"/>
              <ac:picMk id="13" creationId="{E0588715-35AD-8BE1-A5FC-E28BDD3854A6}"/>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917780591" sldId="2147483664"/>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917780591" sldId="2147483664"/>
              <ac:spMk id="2" creationId="{23A3821F-4537-4AE7-8829-C2E3AE60F6E1}"/>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17780591" sldId="2147483664"/>
              <ac:spMk id="4" creationId="{04569D00-2037-2A8D-943B-22FAC1C0B690}"/>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17780591" sldId="2147483664"/>
              <ac:spMk id="5" creationId="{75967A9D-0B53-4F3F-0872-495C23A33235}"/>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17780591" sldId="2147483664"/>
              <ac:spMk id="8" creationId="{643B0E9A-A777-8745-6A36-0A79CB5E036B}"/>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917780591" sldId="2147483664"/>
              <ac:spMk id="13" creationId="{4C376638-5C5B-8E5B-0C26-8F63B98EA417}"/>
            </ac:spMkLst>
          </pc:spChg>
          <pc:cxnChg chg="mod">
            <ac:chgData name="Loago Junior Rantao" userId="S::bida22-064@thuto.bac.ac.bw::0ba8459c-8c89-47a8-b994-634e7839477d" providerId="AD" clId="Web-{8743DBE0-1F86-6952-F118-3BF9116D2294}" dt="2024-04-23T01:26:05.105" v="522"/>
            <ac:cxnSpMkLst>
              <pc:docMk/>
              <pc:sldMasterMk cId="2319061225" sldId="2147483648"/>
              <pc:sldLayoutMk cId="917780591" sldId="2147483664"/>
              <ac:cxnSpMk id="11" creationId="{3B2CC92D-F90A-CB67-4860-D6939AC29566}"/>
            </ac:cxnSpMkLst>
          </pc:cxn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1291140423" sldId="2147483665"/>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1291140423" sldId="2147483665"/>
              <ac:spMk id="2" creationId="{415B3628-62D7-4A6D-A79F-34DE91DBA31E}"/>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1291140423" sldId="2147483665"/>
              <ac:spMk id="3" creationId="{55457758-A125-4CEA-A3D5-CBD010417BD2}"/>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1291140423" sldId="2147483665"/>
              <ac:spMk id="10" creationId="{6026D44C-0B39-4DE1-A0FC-5615DDAAE3CE}"/>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1291140423" sldId="2147483665"/>
              <ac:spMk id="11" creationId="{0F8222B4-B618-42C4-8BDB-D2E4DF2F22C3}"/>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1291140423" sldId="2147483665"/>
              <ac:picMk id="6" creationId="{ED3361C9-310A-4255-A94E-B77588962DA5}"/>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3370680036" sldId="2147483667"/>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3370680036" sldId="2147483667"/>
              <ac:spMk id="2" creationId="{EE5C4E19-B78B-4E39-B661-7E6A2E6C5002}"/>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3370680036" sldId="2147483667"/>
              <ac:spMk id="6" creationId="{BFB554B2-4C33-2975-9F27-94B8AE71DF13}"/>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3370680036" sldId="2147483667"/>
              <ac:spMk id="7" creationId="{503C6776-E983-2BA3-1054-75996FE0FD22}"/>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3370680036" sldId="2147483667"/>
              <ac:spMk id="8" creationId="{C3975522-461E-4D79-B5B9-BF9471B54688}"/>
            </ac:spMkLst>
          </pc:spChg>
          <pc:grpChg chg="mod">
            <ac:chgData name="Loago Junior Rantao" userId="S::bida22-064@thuto.bac.ac.bw::0ba8459c-8c89-47a8-b994-634e7839477d" providerId="AD" clId="Web-{8743DBE0-1F86-6952-F118-3BF9116D2294}" dt="2024-04-23T01:26:05.105" v="522"/>
            <ac:grpSpMkLst>
              <pc:docMk/>
              <pc:sldMasterMk cId="2319061225" sldId="2147483648"/>
              <pc:sldLayoutMk cId="3370680036" sldId="2147483667"/>
              <ac:grpSpMk id="10" creationId="{544E9C70-0200-3C21-7766-CB9EA5FBFA88}"/>
            </ac:grpSpMkLst>
          </pc:grp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1282501794" sldId="2147483669"/>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1282501794" sldId="2147483669"/>
              <ac:spMk id="2" creationId="{415B3628-62D7-4A6D-A79F-34DE91DBA31E}"/>
            </ac:spMkLst>
          </pc:spChg>
          <pc:grpChg chg="mod">
            <ac:chgData name="Loago Junior Rantao" userId="S::bida22-064@thuto.bac.ac.bw::0ba8459c-8c89-47a8-b994-634e7839477d" providerId="AD" clId="Web-{8743DBE0-1F86-6952-F118-3BF9116D2294}" dt="2024-04-23T01:26:05.105" v="522"/>
            <ac:grpSpMkLst>
              <pc:docMk/>
              <pc:sldMasterMk cId="2319061225" sldId="2147483648"/>
              <pc:sldLayoutMk cId="1282501794" sldId="2147483669"/>
              <ac:grpSpMk id="4" creationId="{4A96E214-6A61-C8A7-B1DB-C8C260C13441}"/>
            </ac:grpSpMkLst>
          </pc:grp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3754018643" sldId="2147483670"/>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3754018643" sldId="2147483670"/>
              <ac:spMk id="2" creationId="{415B3628-62D7-4A6D-A79F-34DE91DBA31E}"/>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3754018643" sldId="2147483670"/>
              <ac:spMk id="9" creationId="{419F5397-34DB-BC88-ADF5-AA470A06FE50}"/>
            </ac:spMkLst>
          </pc:spChg>
          <pc:cxnChg chg="mod">
            <ac:chgData name="Loago Junior Rantao" userId="S::bida22-064@thuto.bac.ac.bw::0ba8459c-8c89-47a8-b994-634e7839477d" providerId="AD" clId="Web-{8743DBE0-1F86-6952-F118-3BF9116D2294}" dt="2024-04-23T01:26:05.105" v="522"/>
            <ac:cxnSpMkLst>
              <pc:docMk/>
              <pc:sldMasterMk cId="2319061225" sldId="2147483648"/>
              <pc:sldLayoutMk cId="3754018643" sldId="2147483670"/>
              <ac:cxnSpMk id="7" creationId="{5D8E94DD-0F7B-3F92-58EA-5F06D557BF40}"/>
            </ac:cxnSpMkLst>
          </pc:cxn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440329692" sldId="2147483671"/>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440329692" sldId="2147483671"/>
              <ac:spMk id="2" creationId="{415B3628-62D7-4A6D-A79F-34DE91DBA31E}"/>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440329692" sldId="2147483671"/>
              <ac:picMk id="4" creationId="{5E045004-3604-59DC-13E0-7A0B2DF78C4E}"/>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284012778" sldId="2147483672"/>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2" creationId="{81CF3B5C-31C4-46BA-9FAD-72DF917A84DA}"/>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3" creationId="{B659CD1F-9DFB-4048-9B9B-2BD7D4EC6400}"/>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5" creationId="{B374FC39-67F6-42EA-BCD1-F69AE2F0F22D}"/>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7" creationId="{07FF22E3-5928-787E-B062-FA18127D3BD9}"/>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9" creationId="{178E4D0B-96F1-45F3-6B2A-5FA31A37257F}"/>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13" creationId="{5F41582C-9AD2-F126-40F3-D43E77D158C8}"/>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84012778" sldId="2147483672"/>
              <ac:spMk id="14" creationId="{341F76B1-7BEF-7A88-1394-1164BFF082E5}"/>
            </ac:spMkLst>
          </pc:spChg>
          <pc:picChg chg="mod">
            <ac:chgData name="Loago Junior Rantao" userId="S::bida22-064@thuto.bac.ac.bw::0ba8459c-8c89-47a8-b994-634e7839477d" providerId="AD" clId="Web-{8743DBE0-1F86-6952-F118-3BF9116D2294}" dt="2024-04-23T01:26:05.105" v="522"/>
            <ac:picMkLst>
              <pc:docMk/>
              <pc:sldMasterMk cId="2319061225" sldId="2147483648"/>
              <pc:sldLayoutMk cId="284012778" sldId="2147483672"/>
              <ac:picMk id="10" creationId="{955F7B05-9431-1FBA-415D-6CF2DF562B97}"/>
            </ac:picMkLst>
          </pc:pic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2112085538" sldId="2147483673"/>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2" creationId="{81CF3B5C-31C4-46BA-9FAD-72DF917A84DA}"/>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3" creationId="{94BF07A4-5A33-0B3C-A378-AB2435F1D5FF}"/>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5" creationId="{CDD81865-54C7-7674-4B2E-041D05C1D146}"/>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15" creationId="{83354B96-CD25-BE1C-8CA2-3825F820B759}"/>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17" creationId="{6F39BA57-7F1C-623F-BC7F-B689C5AC33EA}"/>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19" creationId="{63DC63A6-41FE-6C2D-9A53-0AE4A6DBF39B}"/>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112085538" sldId="2147483673"/>
              <ac:spMk id="20" creationId="{0B5130EC-B05B-5489-FBEC-DBEB6D1E737D}"/>
            </ac:spMkLst>
          </pc:spChg>
          <pc:grpChg chg="mod">
            <ac:chgData name="Loago Junior Rantao" userId="S::bida22-064@thuto.bac.ac.bw::0ba8459c-8c89-47a8-b994-634e7839477d" providerId="AD" clId="Web-{8743DBE0-1F86-6952-F118-3BF9116D2294}" dt="2024-04-23T01:26:05.105" v="522"/>
            <ac:grpSpMkLst>
              <pc:docMk/>
              <pc:sldMasterMk cId="2319061225" sldId="2147483648"/>
              <pc:sldLayoutMk cId="2112085538" sldId="2147483673"/>
              <ac:grpSpMk id="10" creationId="{6A217F83-0BDB-C70B-29FE-2651DE191533}"/>
            </ac:grpSpMkLst>
          </pc:grpChg>
        </pc:sldLayoutChg>
        <pc:sldLayoutChg chg="modSp">
          <pc:chgData name="Loago Junior Rantao" userId="S::bida22-064@thuto.bac.ac.bw::0ba8459c-8c89-47a8-b994-634e7839477d" providerId="AD" clId="Web-{8743DBE0-1F86-6952-F118-3BF9116D2294}" dt="2024-04-23T01:26:05.105" v="522"/>
          <pc:sldLayoutMkLst>
            <pc:docMk/>
            <pc:sldMasterMk cId="2319061225" sldId="2147483648"/>
            <pc:sldLayoutMk cId="2328081630" sldId="2147483674"/>
          </pc:sldLayoutMkLst>
          <pc:spChg chg="mod">
            <ac:chgData name="Loago Junior Rantao" userId="S::bida22-064@thuto.bac.ac.bw::0ba8459c-8c89-47a8-b994-634e7839477d" providerId="AD" clId="Web-{8743DBE0-1F86-6952-F118-3BF9116D2294}" dt="2024-04-23T01:26:05.105" v="522"/>
            <ac:spMkLst>
              <pc:docMk/>
              <pc:sldMasterMk cId="2319061225" sldId="2147483648"/>
              <pc:sldLayoutMk cId="2328081630" sldId="2147483674"/>
              <ac:spMk id="2" creationId="{EE5C4E19-B78B-4E39-B661-7E6A2E6C5002}"/>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328081630" sldId="2147483674"/>
              <ac:spMk id="3" creationId="{A14C3057-3BCC-F9A2-98D8-17DDB36F1823}"/>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328081630" sldId="2147483674"/>
              <ac:spMk id="8" creationId="{C3975522-461E-4D79-B5B9-BF9471B54688}"/>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328081630" sldId="2147483674"/>
              <ac:spMk id="10" creationId="{5F91997C-538B-C8B9-14D7-31A1932F69C3}"/>
            </ac:spMkLst>
          </pc:spChg>
          <pc:spChg chg="mod">
            <ac:chgData name="Loago Junior Rantao" userId="S::bida22-064@thuto.bac.ac.bw::0ba8459c-8c89-47a8-b994-634e7839477d" providerId="AD" clId="Web-{8743DBE0-1F86-6952-F118-3BF9116D2294}" dt="2024-04-23T01:26:05.105" v="522"/>
            <ac:spMkLst>
              <pc:docMk/>
              <pc:sldMasterMk cId="2319061225" sldId="2147483648"/>
              <pc:sldLayoutMk cId="2328081630" sldId="2147483674"/>
              <ac:spMk id="11" creationId="{1F777EF4-982E-9337-7E82-31DC723C1273}"/>
            </ac:spMkLst>
          </pc:spChg>
          <pc:grpChg chg="mod">
            <ac:chgData name="Loago Junior Rantao" userId="S::bida22-064@thuto.bac.ac.bw::0ba8459c-8c89-47a8-b994-634e7839477d" providerId="AD" clId="Web-{8743DBE0-1F86-6952-F118-3BF9116D2294}" dt="2024-04-23T01:26:05.105" v="522"/>
            <ac:grpSpMkLst>
              <pc:docMk/>
              <pc:sldMasterMk cId="2319061225" sldId="2147483648"/>
              <pc:sldLayoutMk cId="2328081630" sldId="2147483674"/>
              <ac:grpSpMk id="14" creationId="{E34303BA-AFB6-0E22-486F-785994E3B7B1}"/>
            </ac:grpSpMkLst>
          </pc:grpChg>
        </pc:sldLayoutChg>
      </pc:sldMasterChg>
    </pc:docChg>
  </pc:docChgLst>
  <pc:docChgLst>
    <pc:chgData name="Loago Junior Rantao" userId="S::bida22-064@thuto.bac.ac.bw::0ba8459c-8c89-47a8-b994-634e7839477d" providerId="AD" clId="Web-{1B26E921-3AAF-F7CB-AEAC-14D4F24C62C7}"/>
    <pc:docChg chg="modSld">
      <pc:chgData name="Loago Junior Rantao" userId="S::bida22-064@thuto.bac.ac.bw::0ba8459c-8c89-47a8-b994-634e7839477d" providerId="AD" clId="Web-{1B26E921-3AAF-F7CB-AEAC-14D4F24C62C7}" dt="2024-04-23T02:30:13.661" v="17" actId="14100"/>
      <pc:docMkLst>
        <pc:docMk/>
      </pc:docMkLst>
      <pc:sldChg chg="modSp">
        <pc:chgData name="Loago Junior Rantao" userId="S::bida22-064@thuto.bac.ac.bw::0ba8459c-8c89-47a8-b994-634e7839477d" providerId="AD" clId="Web-{1B26E921-3AAF-F7CB-AEAC-14D4F24C62C7}" dt="2024-04-23T02:30:13.661" v="17" actId="14100"/>
        <pc:sldMkLst>
          <pc:docMk/>
          <pc:sldMk cId="636929804" sldId="282"/>
        </pc:sldMkLst>
        <pc:spChg chg="mod">
          <ac:chgData name="Loago Junior Rantao" userId="S::bida22-064@thuto.bac.ac.bw::0ba8459c-8c89-47a8-b994-634e7839477d" providerId="AD" clId="Web-{1B26E921-3AAF-F7CB-AEAC-14D4F24C62C7}" dt="2024-04-23T02:27:03.766" v="11" actId="20577"/>
          <ac:spMkLst>
            <pc:docMk/>
            <pc:sldMk cId="636929804" sldId="282"/>
            <ac:spMk id="6" creationId="{C9E89423-64EB-368C-061D-161B943C8894}"/>
          </ac:spMkLst>
        </pc:spChg>
        <pc:spChg chg="mod">
          <ac:chgData name="Loago Junior Rantao" userId="S::bida22-064@thuto.bac.ac.bw::0ba8459c-8c89-47a8-b994-634e7839477d" providerId="AD" clId="Web-{1B26E921-3AAF-F7CB-AEAC-14D4F24C62C7}" dt="2024-04-23T02:27:17.703" v="12" actId="20577"/>
          <ac:spMkLst>
            <pc:docMk/>
            <pc:sldMk cId="636929804" sldId="282"/>
            <ac:spMk id="8" creationId="{2D3EC088-D874-D5E4-5AD7-C7373780DEAF}"/>
          </ac:spMkLst>
        </pc:spChg>
        <pc:spChg chg="mod">
          <ac:chgData name="Loago Junior Rantao" userId="S::bida22-064@thuto.bac.ac.bw::0ba8459c-8c89-47a8-b994-634e7839477d" providerId="AD" clId="Web-{1B26E921-3AAF-F7CB-AEAC-14D4F24C62C7}" dt="2024-04-23T02:30:13.661" v="17" actId="14100"/>
          <ac:spMkLst>
            <pc:docMk/>
            <pc:sldMk cId="636929804" sldId="282"/>
            <ac:spMk id="14" creationId="{5112969F-EB84-49D5-7100-1FB28870FB30}"/>
          </ac:spMkLst>
        </pc:spChg>
      </pc:sldChg>
    </pc:docChg>
  </pc:docChgLst>
  <pc:docChgLst>
    <pc:chgData name="Loago Junior Rantao" userId="S::bida22-064@thuto.bac.ac.bw::0ba8459c-8c89-47a8-b994-634e7839477d" providerId="AD" clId="Web-{082715BA-6C8C-F788-6FE4-BC563EFF65F9}"/>
    <pc:docChg chg="modSld">
      <pc:chgData name="Loago Junior Rantao" userId="S::bida22-064@thuto.bac.ac.bw::0ba8459c-8c89-47a8-b994-634e7839477d" providerId="AD" clId="Web-{082715BA-6C8C-F788-6FE4-BC563EFF65F9}" dt="2024-04-23T07:35:31.061" v="153" actId="20577"/>
      <pc:docMkLst>
        <pc:docMk/>
      </pc:docMkLst>
      <pc:sldChg chg="addSp delSp modSp">
        <pc:chgData name="Loago Junior Rantao" userId="S::bida22-064@thuto.bac.ac.bw::0ba8459c-8c89-47a8-b994-634e7839477d" providerId="AD" clId="Web-{082715BA-6C8C-F788-6FE4-BC563EFF65F9}" dt="2024-04-23T07:31:44.631" v="151" actId="14100"/>
        <pc:sldMkLst>
          <pc:docMk/>
          <pc:sldMk cId="1742861620" sldId="266"/>
        </pc:sldMkLst>
        <pc:spChg chg="mod">
          <ac:chgData name="Loago Junior Rantao" userId="S::bida22-064@thuto.bac.ac.bw::0ba8459c-8c89-47a8-b994-634e7839477d" providerId="AD" clId="Web-{082715BA-6C8C-F788-6FE4-BC563EFF65F9}" dt="2024-04-23T07:31:44.631" v="151" actId="14100"/>
          <ac:spMkLst>
            <pc:docMk/>
            <pc:sldMk cId="1742861620" sldId="266"/>
            <ac:spMk id="2" creationId="{4518FC28-E0BD-4387-B8BE-9965D1A57FF1}"/>
          </ac:spMkLst>
        </pc:spChg>
        <pc:spChg chg="mod">
          <ac:chgData name="Loago Junior Rantao" userId="S::bida22-064@thuto.bac.ac.bw::0ba8459c-8c89-47a8-b994-634e7839477d" providerId="AD" clId="Web-{082715BA-6C8C-F788-6FE4-BC563EFF65F9}" dt="2024-04-23T07:29:44.455" v="109" actId="1076"/>
          <ac:spMkLst>
            <pc:docMk/>
            <pc:sldMk cId="1742861620" sldId="266"/>
            <ac:spMk id="3" creationId="{FED19BCA-B61F-4EA6-A1FB-CCA3BD8506FB}"/>
          </ac:spMkLst>
        </pc:spChg>
        <pc:spChg chg="del mod">
          <ac:chgData name="Loago Junior Rantao" userId="S::bida22-064@thuto.bac.ac.bw::0ba8459c-8c89-47a8-b994-634e7839477d" providerId="AD" clId="Web-{082715BA-6C8C-F788-6FE4-BC563EFF65F9}" dt="2024-04-23T07:28:38.546" v="90"/>
          <ac:spMkLst>
            <pc:docMk/>
            <pc:sldMk cId="1742861620" sldId="266"/>
            <ac:spMk id="5" creationId="{434EA4D6-6769-55D6-21BC-00389A32906B}"/>
          </ac:spMkLst>
        </pc:spChg>
        <pc:spChg chg="add del mod">
          <ac:chgData name="Loago Junior Rantao" userId="S::bida22-064@thuto.bac.ac.bw::0ba8459c-8c89-47a8-b994-634e7839477d" providerId="AD" clId="Web-{082715BA-6C8C-F788-6FE4-BC563EFF65F9}" dt="2024-04-23T07:29:05.594" v="97"/>
          <ac:spMkLst>
            <pc:docMk/>
            <pc:sldMk cId="1742861620" sldId="266"/>
            <ac:spMk id="8" creationId="{7D0D57E3-ECDA-BE59-6AA1-1F08C7EBB04C}"/>
          </ac:spMkLst>
        </pc:spChg>
        <pc:spChg chg="add del mod">
          <ac:chgData name="Loago Junior Rantao" userId="S::bida22-064@thuto.bac.ac.bw::0ba8459c-8c89-47a8-b994-634e7839477d" providerId="AD" clId="Web-{082715BA-6C8C-F788-6FE4-BC563EFF65F9}" dt="2024-04-23T07:30:03.455" v="112"/>
          <ac:spMkLst>
            <pc:docMk/>
            <pc:sldMk cId="1742861620" sldId="266"/>
            <ac:spMk id="11" creationId="{C2570868-E6FF-8474-71C0-8F7C8C8E78D9}"/>
          </ac:spMkLst>
        </pc:spChg>
        <pc:spChg chg="add del mod">
          <ac:chgData name="Loago Junior Rantao" userId="S::bida22-064@thuto.bac.ac.bw::0ba8459c-8c89-47a8-b994-634e7839477d" providerId="AD" clId="Web-{082715BA-6C8C-F788-6FE4-BC563EFF65F9}" dt="2024-04-23T07:30:22.128" v="115"/>
          <ac:spMkLst>
            <pc:docMk/>
            <pc:sldMk cId="1742861620" sldId="266"/>
            <ac:spMk id="14" creationId="{845A816E-A3EB-C596-4AA7-B21ACAED0400}"/>
          </ac:spMkLst>
        </pc:spChg>
        <pc:spChg chg="add del mod">
          <ac:chgData name="Loago Junior Rantao" userId="S::bida22-064@thuto.bac.ac.bw::0ba8459c-8c89-47a8-b994-634e7839477d" providerId="AD" clId="Web-{082715BA-6C8C-F788-6FE4-BC563EFF65F9}" dt="2024-04-23T07:30:45.426" v="120"/>
          <ac:spMkLst>
            <pc:docMk/>
            <pc:sldMk cId="1742861620" sldId="266"/>
            <ac:spMk id="17" creationId="{8E66B39B-9B07-0631-C690-4679971A3793}"/>
          </ac:spMkLst>
        </pc:spChg>
        <pc:picChg chg="add del mod ord">
          <ac:chgData name="Loago Junior Rantao" userId="S::bida22-064@thuto.bac.ac.bw::0ba8459c-8c89-47a8-b994-634e7839477d" providerId="AD" clId="Web-{082715BA-6C8C-F788-6FE4-BC563EFF65F9}" dt="2024-04-23T07:28:58.797" v="96"/>
          <ac:picMkLst>
            <pc:docMk/>
            <pc:sldMk cId="1742861620" sldId="266"/>
            <ac:picMk id="4" creationId="{8E0C1FF7-4D83-D2F1-8059-A3E79C893A6E}"/>
          </ac:picMkLst>
        </pc:picChg>
        <pc:picChg chg="add del mod ord">
          <ac:chgData name="Loago Junior Rantao" userId="S::bida22-064@thuto.bac.ac.bw::0ba8459c-8c89-47a8-b994-634e7839477d" providerId="AD" clId="Web-{082715BA-6C8C-F788-6FE4-BC563EFF65F9}" dt="2024-04-23T07:29:31.548" v="107"/>
          <ac:picMkLst>
            <pc:docMk/>
            <pc:sldMk cId="1742861620" sldId="266"/>
            <ac:picMk id="9" creationId="{44388431-B366-8116-E38D-578F1040C85E}"/>
          </ac:picMkLst>
        </pc:picChg>
        <pc:picChg chg="add del mod ord">
          <ac:chgData name="Loago Junior Rantao" userId="S::bida22-064@thuto.bac.ac.bw::0ba8459c-8c89-47a8-b994-634e7839477d" providerId="AD" clId="Web-{082715BA-6C8C-F788-6FE4-BC563EFF65F9}" dt="2024-04-23T07:30:08.127" v="114"/>
          <ac:picMkLst>
            <pc:docMk/>
            <pc:sldMk cId="1742861620" sldId="266"/>
            <ac:picMk id="12" creationId="{51F62618-9E5E-05D9-8079-F1C0E20B1F28}"/>
          </ac:picMkLst>
        </pc:picChg>
        <pc:picChg chg="add del mod ord">
          <ac:chgData name="Loago Junior Rantao" userId="S::bida22-064@thuto.bac.ac.bw::0ba8459c-8c89-47a8-b994-634e7839477d" providerId="AD" clId="Web-{082715BA-6C8C-F788-6FE4-BC563EFF65F9}" dt="2024-04-23T07:30:33.535" v="119"/>
          <ac:picMkLst>
            <pc:docMk/>
            <pc:sldMk cId="1742861620" sldId="266"/>
            <ac:picMk id="15" creationId="{FED31D5E-F90A-C906-E9C1-E8AC4907D083}"/>
          </ac:picMkLst>
        </pc:picChg>
        <pc:picChg chg="add mod ord">
          <ac:chgData name="Loago Junior Rantao" userId="S::bida22-064@thuto.bac.ac.bw::0ba8459c-8c89-47a8-b994-634e7839477d" providerId="AD" clId="Web-{082715BA-6C8C-F788-6FE4-BC563EFF65F9}" dt="2024-04-23T07:31:27.958" v="131" actId="1076"/>
          <ac:picMkLst>
            <pc:docMk/>
            <pc:sldMk cId="1742861620" sldId="266"/>
            <ac:picMk id="18" creationId="{7A173B05-07B0-0A8C-2691-2374A14D97B1}"/>
          </ac:picMkLst>
        </pc:picChg>
        <pc:picChg chg="add mod">
          <ac:chgData name="Loago Junior Rantao" userId="S::bida22-064@thuto.bac.ac.bw::0ba8459c-8c89-47a8-b994-634e7839477d" providerId="AD" clId="Web-{082715BA-6C8C-F788-6FE4-BC563EFF65F9}" dt="2024-04-23T07:31:26.771" v="130" actId="1076"/>
          <ac:picMkLst>
            <pc:docMk/>
            <pc:sldMk cId="1742861620" sldId="266"/>
            <ac:picMk id="19" creationId="{23A8EE2A-43C1-FBF8-5125-1B0E8E4DA4AD}"/>
          </ac:picMkLst>
        </pc:picChg>
      </pc:sldChg>
      <pc:sldChg chg="modSp">
        <pc:chgData name="Loago Junior Rantao" userId="S::bida22-064@thuto.bac.ac.bw::0ba8459c-8c89-47a8-b994-634e7839477d" providerId="AD" clId="Web-{082715BA-6C8C-F788-6FE4-BC563EFF65F9}" dt="2024-04-23T07:14:26.905" v="62" actId="20577"/>
        <pc:sldMkLst>
          <pc:docMk/>
          <pc:sldMk cId="608796113" sldId="278"/>
        </pc:sldMkLst>
        <pc:spChg chg="mod">
          <ac:chgData name="Loago Junior Rantao" userId="S::bida22-064@thuto.bac.ac.bw::0ba8459c-8c89-47a8-b994-634e7839477d" providerId="AD" clId="Web-{082715BA-6C8C-F788-6FE4-BC563EFF65F9}" dt="2024-04-23T07:14:08.795" v="55" actId="1076"/>
          <ac:spMkLst>
            <pc:docMk/>
            <pc:sldMk cId="608796113" sldId="278"/>
            <ac:spMk id="2" creationId="{9528DBD1-DB29-D44F-FD5A-3071BB37EF37}"/>
          </ac:spMkLst>
        </pc:spChg>
        <pc:spChg chg="mod">
          <ac:chgData name="Loago Junior Rantao" userId="S::bida22-064@thuto.bac.ac.bw::0ba8459c-8c89-47a8-b994-634e7839477d" providerId="AD" clId="Web-{082715BA-6C8C-F788-6FE4-BC563EFF65F9}" dt="2024-04-23T07:14:26.905" v="62" actId="20577"/>
          <ac:spMkLst>
            <pc:docMk/>
            <pc:sldMk cId="608796113" sldId="278"/>
            <ac:spMk id="17" creationId="{373E6DA4-0FB6-CA4D-B0B3-CB9F54A1B807}"/>
          </ac:spMkLst>
        </pc:spChg>
      </pc:sldChg>
      <pc:sldChg chg="addSp delSp modSp">
        <pc:chgData name="Loago Junior Rantao" userId="S::bida22-064@thuto.bac.ac.bw::0ba8459c-8c89-47a8-b994-634e7839477d" providerId="AD" clId="Web-{082715BA-6C8C-F788-6FE4-BC563EFF65F9}" dt="2024-04-23T07:22:10.703" v="77" actId="14100"/>
        <pc:sldMkLst>
          <pc:docMk/>
          <pc:sldMk cId="636929804" sldId="282"/>
        </pc:sldMkLst>
        <pc:spChg chg="del">
          <ac:chgData name="Loago Junior Rantao" userId="S::bida22-064@thuto.bac.ac.bw::0ba8459c-8c89-47a8-b994-634e7839477d" providerId="AD" clId="Web-{082715BA-6C8C-F788-6FE4-BC563EFF65F9}" dt="2024-04-23T07:17:00.364" v="63"/>
          <ac:spMkLst>
            <pc:docMk/>
            <pc:sldMk cId="636929804" sldId="282"/>
            <ac:spMk id="4" creationId="{326CCBFD-0081-7350-974C-721E85FC4D3E}"/>
          </ac:spMkLst>
        </pc:spChg>
        <pc:spChg chg="mod">
          <ac:chgData name="Loago Junior Rantao" userId="S::bida22-064@thuto.bac.ac.bw::0ba8459c-8c89-47a8-b994-634e7839477d" providerId="AD" clId="Web-{082715BA-6C8C-F788-6FE4-BC563EFF65F9}" dt="2024-04-23T07:22:06.719" v="76" actId="14100"/>
          <ac:spMkLst>
            <pc:docMk/>
            <pc:sldMk cId="636929804" sldId="282"/>
            <ac:spMk id="6" creationId="{C9E89423-64EB-368C-061D-161B943C8894}"/>
          </ac:spMkLst>
        </pc:spChg>
        <pc:spChg chg="mod">
          <ac:chgData name="Loago Junior Rantao" userId="S::bida22-064@thuto.bac.ac.bw::0ba8459c-8c89-47a8-b994-634e7839477d" providerId="AD" clId="Web-{082715BA-6C8C-F788-6FE4-BC563EFF65F9}" dt="2024-04-23T07:21:43.984" v="75" actId="14100"/>
          <ac:spMkLst>
            <pc:docMk/>
            <pc:sldMk cId="636929804" sldId="282"/>
            <ac:spMk id="14" creationId="{5112969F-EB84-49D5-7100-1FB28870FB30}"/>
          </ac:spMkLst>
        </pc:spChg>
        <pc:picChg chg="add mod ord">
          <ac:chgData name="Loago Junior Rantao" userId="S::bida22-064@thuto.bac.ac.bw::0ba8459c-8c89-47a8-b994-634e7839477d" providerId="AD" clId="Web-{082715BA-6C8C-F788-6FE4-BC563EFF65F9}" dt="2024-04-23T07:22:10.703" v="77" actId="14100"/>
          <ac:picMkLst>
            <pc:docMk/>
            <pc:sldMk cId="636929804" sldId="282"/>
            <ac:picMk id="2" creationId="{ED43851C-1B29-375E-DC6B-E01D6CA9404D}"/>
          </ac:picMkLst>
        </pc:picChg>
        <pc:picChg chg="add mod">
          <ac:chgData name="Loago Junior Rantao" userId="S::bida22-064@thuto.bac.ac.bw::0ba8459c-8c89-47a8-b994-634e7839477d" providerId="AD" clId="Web-{082715BA-6C8C-F788-6FE4-BC563EFF65F9}" dt="2024-04-23T07:17:34.678" v="68" actId="1076"/>
          <ac:picMkLst>
            <pc:docMk/>
            <pc:sldMk cId="636929804" sldId="282"/>
            <ac:picMk id="3" creationId="{AF6A9C7E-876E-CA4A-852A-220D46262F03}"/>
          </ac:picMkLst>
        </pc:picChg>
      </pc:sldChg>
      <pc:sldChg chg="modSp">
        <pc:chgData name="Loago Junior Rantao" userId="S::bida22-064@thuto.bac.ac.bw::0ba8459c-8c89-47a8-b994-634e7839477d" providerId="AD" clId="Web-{082715BA-6C8C-F788-6FE4-BC563EFF65F9}" dt="2024-04-23T07:35:31.061" v="153" actId="20577"/>
        <pc:sldMkLst>
          <pc:docMk/>
          <pc:sldMk cId="3487172263" sldId="286"/>
        </pc:sldMkLst>
        <pc:spChg chg="mod">
          <ac:chgData name="Loago Junior Rantao" userId="S::bida22-064@thuto.bac.ac.bw::0ba8459c-8c89-47a8-b994-634e7839477d" providerId="AD" clId="Web-{082715BA-6C8C-F788-6FE4-BC563EFF65F9}" dt="2024-04-23T07:13:50.919" v="52" actId="1076"/>
          <ac:spMkLst>
            <pc:docMk/>
            <pc:sldMk cId="3487172263" sldId="286"/>
            <ac:spMk id="2" creationId="{F8B4F299-6081-C0FB-7E50-E243520786BC}"/>
          </ac:spMkLst>
        </pc:spChg>
        <pc:spChg chg="mod">
          <ac:chgData name="Loago Junior Rantao" userId="S::bida22-064@thuto.bac.ac.bw::0ba8459c-8c89-47a8-b994-634e7839477d" providerId="AD" clId="Web-{082715BA-6C8C-F788-6FE4-BC563EFF65F9}" dt="2024-04-23T07:35:31.061" v="153" actId="20577"/>
          <ac:spMkLst>
            <pc:docMk/>
            <pc:sldMk cId="3487172263" sldId="286"/>
            <ac:spMk id="3" creationId="{72453C7F-4F54-C637-1832-B8EA231BECCD}"/>
          </ac:spMkLst>
        </pc:spChg>
      </pc:sldChg>
    </pc:docChg>
  </pc:docChgLst>
  <pc:docChgLst>
    <pc:chgData name="Loago Junior Rantao" userId="0ba8459c-8c89-47a8-b994-634e7839477d" providerId="ADAL" clId="{3AC02FA2-2950-4F78-AA4F-118E5A9D3798}"/>
    <pc:docChg chg="custSel modSld">
      <pc:chgData name="Loago Junior Rantao" userId="0ba8459c-8c89-47a8-b994-634e7839477d" providerId="ADAL" clId="{3AC02FA2-2950-4F78-AA4F-118E5A9D3798}" dt="2024-04-23T00:52:30.991" v="194" actId="20577"/>
      <pc:docMkLst>
        <pc:docMk/>
      </pc:docMkLst>
      <pc:sldChg chg="modSp mod">
        <pc:chgData name="Loago Junior Rantao" userId="0ba8459c-8c89-47a8-b994-634e7839477d" providerId="ADAL" clId="{3AC02FA2-2950-4F78-AA4F-118E5A9D3798}" dt="2024-04-23T00:44:51.306" v="140" actId="14100"/>
        <pc:sldMkLst>
          <pc:docMk/>
          <pc:sldMk cId="2586058810" sldId="256"/>
        </pc:sldMkLst>
        <pc:spChg chg="mod">
          <ac:chgData name="Loago Junior Rantao" userId="0ba8459c-8c89-47a8-b994-634e7839477d" providerId="ADAL" clId="{3AC02FA2-2950-4F78-AA4F-118E5A9D3798}" dt="2024-04-23T00:44:51.306" v="140" actId="14100"/>
          <ac:spMkLst>
            <pc:docMk/>
            <pc:sldMk cId="2586058810" sldId="256"/>
            <ac:spMk id="2" creationId="{CFE75451-6A4B-484B-9ED1-353CCE25B0F4}"/>
          </ac:spMkLst>
        </pc:spChg>
      </pc:sldChg>
      <pc:sldChg chg="modSp mod">
        <pc:chgData name="Loago Junior Rantao" userId="0ba8459c-8c89-47a8-b994-634e7839477d" providerId="ADAL" clId="{3AC02FA2-2950-4F78-AA4F-118E5A9D3798}" dt="2024-04-23T00:52:30.991" v="194" actId="20577"/>
        <pc:sldMkLst>
          <pc:docMk/>
          <pc:sldMk cId="1713219598" sldId="257"/>
        </pc:sldMkLst>
        <pc:spChg chg="mod">
          <ac:chgData name="Loago Junior Rantao" userId="0ba8459c-8c89-47a8-b994-634e7839477d" providerId="ADAL" clId="{3AC02FA2-2950-4F78-AA4F-118E5A9D3798}" dt="2024-04-23T00:52:17.331" v="166" actId="14100"/>
          <ac:spMkLst>
            <pc:docMk/>
            <pc:sldMk cId="1713219598" sldId="257"/>
            <ac:spMk id="2" creationId="{1BEF5859-10C9-4588-9727-B9362E26C29D}"/>
          </ac:spMkLst>
        </pc:spChg>
        <pc:spChg chg="mod">
          <ac:chgData name="Loago Junior Rantao" userId="0ba8459c-8c89-47a8-b994-634e7839477d" providerId="ADAL" clId="{3AC02FA2-2950-4F78-AA4F-118E5A9D3798}" dt="2024-04-23T00:52:30.991" v="194" actId="20577"/>
          <ac:spMkLst>
            <pc:docMk/>
            <pc:sldMk cId="1713219598" sldId="257"/>
            <ac:spMk id="3" creationId="{5671D7E5-EF66-4BCD-8DAA-E9061157F0BE}"/>
          </ac:spMkLst>
        </pc:spChg>
      </pc:sldChg>
      <pc:sldChg chg="addSp delSp modSp mod">
        <pc:chgData name="Loago Junior Rantao" userId="0ba8459c-8c89-47a8-b994-634e7839477d" providerId="ADAL" clId="{3AC02FA2-2950-4F78-AA4F-118E5A9D3798}" dt="2024-04-23T00:47:58.122" v="141" actId="478"/>
        <pc:sldMkLst>
          <pc:docMk/>
          <pc:sldMk cId="2241459136" sldId="279"/>
        </pc:sldMkLst>
        <pc:spChg chg="add mod">
          <ac:chgData name="Loago Junior Rantao" userId="0ba8459c-8c89-47a8-b994-634e7839477d" providerId="ADAL" clId="{3AC02FA2-2950-4F78-AA4F-118E5A9D3798}" dt="2024-04-23T00:47:58.122" v="141" actId="478"/>
          <ac:spMkLst>
            <pc:docMk/>
            <pc:sldMk cId="2241459136" sldId="279"/>
            <ac:spMk id="4" creationId="{594697DC-A29E-E70C-6B56-58FD76743DCD}"/>
          </ac:spMkLst>
        </pc:spChg>
        <pc:picChg chg="del">
          <ac:chgData name="Loago Junior Rantao" userId="0ba8459c-8c89-47a8-b994-634e7839477d" providerId="ADAL" clId="{3AC02FA2-2950-4F78-AA4F-118E5A9D3798}" dt="2024-04-23T00:47:58.122" v="141" actId="478"/>
          <ac:picMkLst>
            <pc:docMk/>
            <pc:sldMk cId="2241459136" sldId="279"/>
            <ac:picMk id="16" creationId="{448EF356-1822-E2AE-2794-322870D4C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5/20/2024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53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59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3233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07968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7" y="268362"/>
            <a:ext cx="7288283" cy="2121177"/>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9" y="2763080"/>
            <a:ext cx="7288212" cy="3407051"/>
          </a:xfrm>
        </p:spPr>
        <p:txBody>
          <a:bodyPr>
            <a:normAutofit/>
          </a:bodyPr>
          <a:lstStyle>
            <a:lvl1pPr marL="0" indent="0">
              <a:lnSpc>
                <a:spcPct val="100000"/>
              </a:lnSpc>
              <a:buFont typeface="Arial" panose="020B0604020202020204" pitchFamily="34" charset="0"/>
              <a:buNone/>
              <a:defRPr sz="1350" b="1" spc="38" baseline="0"/>
            </a:lvl1pPr>
            <a:lvl2pPr marL="212598" indent="-214313">
              <a:lnSpc>
                <a:spcPct val="100000"/>
              </a:lnSpc>
              <a:spcBef>
                <a:spcPts val="750"/>
              </a:spcBef>
              <a:buFont typeface="Arial" panose="020B0604020202020204" pitchFamily="34" charset="0"/>
              <a:buChar char="•"/>
              <a:defRPr sz="1350" spc="38" baseline="0"/>
            </a:lvl2pPr>
            <a:lvl3pPr marL="425196" indent="-214313">
              <a:lnSpc>
                <a:spcPct val="100000"/>
              </a:lnSpc>
              <a:spcBef>
                <a:spcPts val="750"/>
              </a:spcBef>
              <a:buFont typeface="Arial" panose="020B0604020202020204" pitchFamily="34" charset="0"/>
              <a:buChar char="•"/>
              <a:defRPr sz="1350" spc="38" baseline="0"/>
            </a:lvl3pPr>
            <a:lvl4pPr marL="644652" indent="-214313">
              <a:lnSpc>
                <a:spcPct val="100000"/>
              </a:lnSpc>
              <a:spcBef>
                <a:spcPts val="750"/>
              </a:spcBef>
              <a:buFont typeface="Arial" panose="020B0604020202020204" pitchFamily="34" charset="0"/>
              <a:buChar char="•"/>
              <a:defRPr sz="1350" spc="38" baseline="0"/>
            </a:lvl4pPr>
            <a:lvl5pPr marL="857250" indent="-214313">
              <a:lnSpc>
                <a:spcPct val="100000"/>
              </a:lnSpc>
              <a:spcBef>
                <a:spcPts val="750"/>
              </a:spcBef>
              <a:buFont typeface="Arial" panose="020B0604020202020204" pitchFamily="34" charset="0"/>
              <a:buChar char="•"/>
              <a:defRPr sz="1350" spc="38"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6"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1" y="6356351"/>
            <a:ext cx="3819228" cy="365125"/>
          </a:xfrm>
        </p:spPr>
        <p:txBody>
          <a:bodyPr/>
          <a:lstStyle>
            <a:lvl1pPr algn="l">
              <a:defRPr sz="675"/>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1" y="6356351"/>
            <a:ext cx="987552"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64898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6"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1" y="568961"/>
            <a:ext cx="8420100" cy="1780860"/>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1" y="2797257"/>
            <a:ext cx="3924300" cy="464499"/>
          </a:xfrm>
        </p:spPr>
        <p:txBody>
          <a:bodyPr anchor="t">
            <a:normAutofit/>
          </a:bodyPr>
          <a:lstStyle>
            <a:lvl1pPr marL="0" indent="0">
              <a:buNone/>
              <a:defRPr lang="en-US" sz="1350" b="1" kern="1200" spc="38"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1" y="3251596"/>
            <a:ext cx="3943627" cy="3234264"/>
          </a:xfrm>
        </p:spPr>
        <p:txBody>
          <a:bodyPr tIns="0">
            <a:normAutofit/>
          </a:bodyPr>
          <a:lstStyle>
            <a:lvl1pPr marL="0" indent="0">
              <a:lnSpc>
                <a:spcPct val="100000"/>
              </a:lnSpc>
              <a:buFont typeface="Arial" panose="020B0604020202020204" pitchFamily="34" charset="0"/>
              <a:buNone/>
              <a:defRPr sz="1350" b="0" spc="38" baseline="0"/>
            </a:lvl1pPr>
            <a:lvl2pPr marL="212598" indent="-214313">
              <a:lnSpc>
                <a:spcPct val="100000"/>
              </a:lnSpc>
              <a:spcBef>
                <a:spcPts val="750"/>
              </a:spcBef>
              <a:buFont typeface="Arial" panose="020B0604020202020204" pitchFamily="34" charset="0"/>
              <a:buChar char="•"/>
              <a:defRPr sz="1350" spc="38" baseline="0"/>
            </a:lvl2pPr>
            <a:lvl3pPr marL="425196" indent="-214313">
              <a:lnSpc>
                <a:spcPct val="100000"/>
              </a:lnSpc>
              <a:spcBef>
                <a:spcPts val="750"/>
              </a:spcBef>
              <a:buFont typeface="Arial" panose="020B0604020202020204" pitchFamily="34" charset="0"/>
              <a:buChar char="•"/>
              <a:defRPr sz="1350" spc="38" baseline="0"/>
            </a:lvl3pPr>
            <a:lvl4pPr marL="644652" indent="-214313">
              <a:lnSpc>
                <a:spcPct val="100000"/>
              </a:lnSpc>
              <a:spcBef>
                <a:spcPts val="750"/>
              </a:spcBef>
              <a:buFont typeface="Arial" panose="020B0604020202020204" pitchFamily="34" charset="0"/>
              <a:buChar char="•"/>
              <a:defRPr sz="1350" spc="38" baseline="0"/>
            </a:lvl4pPr>
            <a:lvl5pPr marL="857250" indent="-214313">
              <a:lnSpc>
                <a:spcPct val="100000"/>
              </a:lnSpc>
              <a:spcBef>
                <a:spcPts val="750"/>
              </a:spcBef>
              <a:buFont typeface="Arial" panose="020B0604020202020204" pitchFamily="34" charset="0"/>
              <a:buChar char="•"/>
              <a:defRPr sz="1350" spc="38"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7"/>
            <a:ext cx="3943627" cy="464499"/>
          </a:xfrm>
        </p:spPr>
        <p:txBody>
          <a:bodyPr anchor="t">
            <a:normAutofit/>
          </a:bodyPr>
          <a:lstStyle>
            <a:lvl1pPr marL="0" indent="0">
              <a:buNone/>
              <a:defRPr lang="en-US" sz="1350" b="1" kern="1200" spc="38"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350" b="0" spc="38" baseline="0"/>
            </a:lvl1pPr>
            <a:lvl2pPr marL="212598" indent="-214313">
              <a:lnSpc>
                <a:spcPct val="100000"/>
              </a:lnSpc>
              <a:spcBef>
                <a:spcPts val="750"/>
              </a:spcBef>
              <a:buFont typeface="Arial" panose="020B0604020202020204" pitchFamily="34" charset="0"/>
              <a:buChar char="•"/>
              <a:defRPr sz="1350" spc="38" baseline="0"/>
            </a:lvl2pPr>
            <a:lvl3pPr marL="425196" indent="-214313">
              <a:lnSpc>
                <a:spcPct val="100000"/>
              </a:lnSpc>
              <a:spcBef>
                <a:spcPts val="750"/>
              </a:spcBef>
              <a:buFont typeface="Arial" panose="020B0604020202020204" pitchFamily="34" charset="0"/>
              <a:buChar char="•"/>
              <a:defRPr sz="1350" spc="38" baseline="0"/>
            </a:lvl3pPr>
            <a:lvl4pPr marL="644652" indent="-214313">
              <a:lnSpc>
                <a:spcPct val="100000"/>
              </a:lnSpc>
              <a:spcBef>
                <a:spcPts val="750"/>
              </a:spcBef>
              <a:buFont typeface="Arial" panose="020B0604020202020204" pitchFamily="34" charset="0"/>
              <a:buChar char="•"/>
              <a:defRPr sz="1350" spc="38" baseline="0"/>
            </a:lvl4pPr>
            <a:lvl5pPr marL="857250" indent="-214313">
              <a:lnSpc>
                <a:spcPct val="100000"/>
              </a:lnSpc>
              <a:spcBef>
                <a:spcPts val="750"/>
              </a:spcBef>
              <a:buFont typeface="Arial" panose="020B0604020202020204" pitchFamily="34" charset="0"/>
              <a:buChar char="•"/>
              <a:defRPr sz="1350" spc="38"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1" y="6356351"/>
            <a:ext cx="3819228" cy="365125"/>
          </a:xfrm>
        </p:spPr>
        <p:txBody>
          <a:bodyPr/>
          <a:lstStyle>
            <a:lvl1pPr algn="l">
              <a:defRPr sz="675"/>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1" y="6356351"/>
            <a:ext cx="987552"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773139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1" y="558801"/>
            <a:ext cx="9953308" cy="1780860"/>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8"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350" b="1" kern="1200" spc="38"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12598" indent="-212598">
              <a:lnSpc>
                <a:spcPct val="100000"/>
              </a:lnSpc>
              <a:buFont typeface="+mj-lt"/>
              <a:buAutoNum type="arabicPeriod"/>
              <a:defRPr sz="1350" b="0" spc="38" baseline="0"/>
            </a:lvl1pPr>
            <a:lvl2pPr marL="425196" indent="-257175">
              <a:lnSpc>
                <a:spcPct val="100000"/>
              </a:lnSpc>
              <a:spcBef>
                <a:spcPts val="750"/>
              </a:spcBef>
              <a:buFont typeface="+mj-lt"/>
              <a:buAutoNum type="alphaLcPeriod"/>
              <a:defRPr sz="1350" spc="38" baseline="0"/>
            </a:lvl2pPr>
            <a:lvl3pPr marL="637794" indent="-257175">
              <a:lnSpc>
                <a:spcPct val="100000"/>
              </a:lnSpc>
              <a:spcBef>
                <a:spcPts val="750"/>
              </a:spcBef>
              <a:buFont typeface="+mj-lt"/>
              <a:buAutoNum type="arabicParenR"/>
              <a:defRPr sz="1350" spc="38" baseline="0"/>
            </a:lvl3pPr>
            <a:lvl4pPr marL="781812" indent="-257175">
              <a:lnSpc>
                <a:spcPct val="100000"/>
              </a:lnSpc>
              <a:spcBef>
                <a:spcPts val="750"/>
              </a:spcBef>
              <a:buFont typeface="+mj-lt"/>
              <a:buAutoNum type="alphaLcParenR"/>
              <a:defRPr sz="1350" spc="38" baseline="0"/>
            </a:lvl4pPr>
            <a:lvl5pPr marL="805815" indent="-300038">
              <a:lnSpc>
                <a:spcPct val="100000"/>
              </a:lnSpc>
              <a:spcBef>
                <a:spcPts val="750"/>
              </a:spcBef>
              <a:buFont typeface="+mj-lt"/>
              <a:buAutoNum type="romanLcPeriod"/>
              <a:defRPr sz="1350" spc="38"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350" b="1" kern="1200" spc="38"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61"/>
            <a:ext cx="5506720" cy="3031489"/>
          </a:xfrm>
        </p:spPr>
        <p:txBody>
          <a:bodyPr tIns="0">
            <a:normAutofit/>
          </a:bodyPr>
          <a:lstStyle>
            <a:lvl1pPr marL="0" indent="0">
              <a:lnSpc>
                <a:spcPct val="100000"/>
              </a:lnSpc>
              <a:buFont typeface="Arial" panose="020B0604020202020204" pitchFamily="34" charset="0"/>
              <a:buNone/>
              <a:defRPr sz="1350" b="0" spc="38" baseline="0"/>
            </a:lvl1pPr>
            <a:lvl2pPr marL="212598" indent="-214313">
              <a:lnSpc>
                <a:spcPct val="100000"/>
              </a:lnSpc>
              <a:spcBef>
                <a:spcPts val="750"/>
              </a:spcBef>
              <a:buFont typeface="Arial" panose="020B0604020202020204" pitchFamily="34" charset="0"/>
              <a:buChar char="•"/>
              <a:defRPr sz="1350" spc="38" baseline="0"/>
            </a:lvl2pPr>
            <a:lvl3pPr marL="425196" indent="-214313">
              <a:lnSpc>
                <a:spcPct val="100000"/>
              </a:lnSpc>
              <a:spcBef>
                <a:spcPts val="750"/>
              </a:spcBef>
              <a:buFont typeface="Arial" panose="020B0604020202020204" pitchFamily="34" charset="0"/>
              <a:buChar char="•"/>
              <a:defRPr sz="1350" spc="38" baseline="0"/>
            </a:lvl3pPr>
            <a:lvl4pPr marL="644652" indent="-214313">
              <a:lnSpc>
                <a:spcPct val="100000"/>
              </a:lnSpc>
              <a:spcBef>
                <a:spcPts val="750"/>
              </a:spcBef>
              <a:buFont typeface="Arial" panose="020B0604020202020204" pitchFamily="34" charset="0"/>
              <a:buChar char="•"/>
              <a:defRPr sz="1350" spc="38" baseline="0"/>
            </a:lvl4pPr>
            <a:lvl5pPr marL="857250" indent="-214313">
              <a:lnSpc>
                <a:spcPct val="100000"/>
              </a:lnSpc>
              <a:spcBef>
                <a:spcPts val="750"/>
              </a:spcBef>
              <a:buFont typeface="Arial" panose="020B0604020202020204" pitchFamily="34" charset="0"/>
              <a:buChar char="•"/>
              <a:defRPr sz="1350" spc="38"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1" y="6356351"/>
            <a:ext cx="3819228" cy="365125"/>
          </a:xfrm>
        </p:spPr>
        <p:txBody>
          <a:bodyPr/>
          <a:lstStyle>
            <a:lvl1pPr algn="l">
              <a:defRPr sz="675"/>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1" y="6356351"/>
            <a:ext cx="987552"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4716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2"/>
            <a:ext cx="10515600" cy="1325563"/>
          </a:xfrm>
        </p:spPr>
        <p:txBody>
          <a:bodyPr anchor="b">
            <a:normAutofit/>
          </a:bodyPr>
          <a:lstStyle>
            <a:lvl1pPr algn="ctr">
              <a:defRPr lang="en-US" sz="2100" kern="1200" spc="113"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3"/>
            <a:ext cx="10515600" cy="3570963"/>
          </a:xfrm>
        </p:spPr>
        <p:txBody>
          <a:bodyPr>
            <a:normAutofit/>
          </a:bodyPr>
          <a:lstStyle>
            <a:lvl1pPr marL="0" indent="0" algn="ctr">
              <a:buNone/>
              <a:defRPr sz="15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1" y="6356351"/>
            <a:ext cx="3819228" cy="365125"/>
          </a:xfrm>
        </p:spPr>
        <p:txBody>
          <a:bodyPr/>
          <a:lstStyle>
            <a:lvl1pPr algn="l">
              <a:defRPr sz="675"/>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1" y="6356351"/>
            <a:ext cx="987552"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29597780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49" y="487682"/>
            <a:ext cx="4179571" cy="3376691"/>
          </a:xfrm>
        </p:spPr>
        <p:txBody>
          <a:bodyPr anchor="b">
            <a:noAutofit/>
          </a:bodyPr>
          <a:lstStyle>
            <a:lvl1pPr algn="l">
              <a:defRPr sz="2700" spc="113"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2"/>
            <a:ext cx="1126279"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1"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1500">
                <a:solidFill>
                  <a:schemeClr val="bg1"/>
                </a:solidFill>
              </a:defRPr>
            </a:lvl1pPr>
          </a:lstStyle>
          <a:p>
            <a:r>
              <a:rPr lang="en-US"/>
              <a:t>Click icon to add picture</a:t>
            </a:r>
          </a:p>
        </p:txBody>
      </p:sp>
    </p:spTree>
    <p:extLst>
      <p:ext uri="{BB962C8B-B14F-4D97-AF65-F5344CB8AC3E}">
        <p14:creationId xmlns:p14="http://schemas.microsoft.com/office/powerpoint/2010/main" val="381340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9" y="3329790"/>
            <a:ext cx="4941771" cy="3200400"/>
          </a:xfrm>
        </p:spPr>
        <p:txBody>
          <a:bodyPr anchor="ctr">
            <a:noAutofit/>
          </a:bodyPr>
          <a:lstStyle>
            <a:lvl1pPr algn="l">
              <a:defRPr sz="2700" spc="113"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2"/>
            <a:ext cx="9488312" cy="5054323"/>
          </a:xfrm>
          <a:prstGeom prst="rect">
            <a:avLst/>
          </a:prstGeom>
        </p:spPr>
      </p:pic>
    </p:spTree>
    <p:extLst>
      <p:ext uri="{BB962C8B-B14F-4D97-AF65-F5344CB8AC3E}">
        <p14:creationId xmlns:p14="http://schemas.microsoft.com/office/powerpoint/2010/main" val="81688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a:p>
        </p:txBody>
      </p:sp>
    </p:spTree>
    <p:extLst>
      <p:ext uri="{BB962C8B-B14F-4D97-AF65-F5344CB8AC3E}">
        <p14:creationId xmlns:p14="http://schemas.microsoft.com/office/powerpoint/2010/main" val="48029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632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0317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801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5176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7911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02880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514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16673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828" r:id="rId16"/>
    <p:sldLayoutId id="2147483829"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34EE8B82-BEA4-E191-C5A6-721F6FC22131}"/>
              </a:ext>
            </a:extLst>
          </p:cNvPr>
          <p:cNvSpPr>
            <a:spLocks noGrp="1"/>
          </p:cNvSpPr>
          <p:nvPr>
            <p:ph type="title"/>
          </p:nvPr>
        </p:nvSpPr>
        <p:spPr>
          <a:xfrm>
            <a:off x="164592" y="5358383"/>
            <a:ext cx="11887200" cy="1151958"/>
          </a:xfrm>
        </p:spPr>
        <p:txBody>
          <a:bodyPr>
            <a:normAutofit/>
          </a:bodyPr>
          <a:lstStyle/>
          <a:p>
            <a:r>
              <a:rPr lang="en-GB" sz="2800">
                <a:solidFill>
                  <a:schemeClr val="tx1"/>
                </a:solidFill>
                <a:latin typeface="Times New Roman" panose="02020603050405020304" pitchFamily="18" charset="0"/>
                <a:cs typeface="Times New Roman" panose="02020603050405020304" pitchFamily="18" charset="0"/>
              </a:rPr>
              <a:t>Deirdre Gouta Mmolotsa (BIDA22-068),Reneilwe Keoagile (BIDA22-061),Letso Manyanda (BIDA22-062),Loago Junior Rantao (BIDA22-064)</a:t>
            </a:r>
            <a:br>
              <a:rPr lang="en-BW" sz="3600">
                <a:solidFill>
                  <a:schemeClr val="tx1"/>
                </a:solidFill>
              </a:rPr>
            </a:br>
            <a:endParaRPr lang="en-BW"/>
          </a:p>
        </p:txBody>
      </p:sp>
      <p:sp>
        <p:nvSpPr>
          <p:cNvPr id="8" name="Text Placeholder 5">
            <a:extLst>
              <a:ext uri="{FF2B5EF4-FFF2-40B4-BE49-F238E27FC236}">
                <a16:creationId xmlns:a16="http://schemas.microsoft.com/office/drawing/2014/main" id="{7AF7B0D2-7514-053E-1B97-ACC3099401D0}"/>
              </a:ext>
            </a:extLst>
          </p:cNvPr>
          <p:cNvSpPr txBox="1">
            <a:spLocks/>
          </p:cNvSpPr>
          <p:nvPr/>
        </p:nvSpPr>
        <p:spPr>
          <a:xfrm>
            <a:off x="2060448" y="347659"/>
            <a:ext cx="10131552" cy="437853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GB" sz="4800" b="1">
                <a:solidFill>
                  <a:schemeClr val="tx1"/>
                </a:solidFill>
                <a:latin typeface="Times New Roman" panose="02020603050405020304" pitchFamily="18" charset="0"/>
                <a:cs typeface="Times New Roman" panose="02020603050405020304" pitchFamily="18" charset="0"/>
              </a:rPr>
              <a:t>OPTIMISING RETAIL OPERATIONS USING DATA ANALYTICS TO GAIN A COMPETETIVE ADVANTAGE AND INCREASE SALES FOR WALMART INC</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3F3B-0097-FBFD-6BF6-6C12591ED826}"/>
              </a:ext>
            </a:extLst>
          </p:cNvPr>
          <p:cNvSpPr>
            <a:spLocks noGrp="1"/>
          </p:cNvSpPr>
          <p:nvPr>
            <p:ph type="title"/>
          </p:nvPr>
        </p:nvSpPr>
        <p:spPr>
          <a:xfrm>
            <a:off x="1341121" y="558801"/>
            <a:ext cx="9953308" cy="351284"/>
          </a:xfrm>
        </p:spPr>
        <p:txBody>
          <a:bodyPr>
            <a:noAutofit/>
          </a:bodyPr>
          <a:lstStyle/>
          <a:p>
            <a:r>
              <a:rPr lang="en-GB" sz="2400">
                <a:latin typeface="Times New Roman" panose="02020603050405020304" pitchFamily="18" charset="0"/>
                <a:cs typeface="Times New Roman" panose="02020603050405020304" pitchFamily="18" charset="0"/>
              </a:rPr>
              <a:t>	                                 </a:t>
            </a:r>
            <a:r>
              <a:rPr lang="en-GB" sz="2400" b="1">
                <a:latin typeface="Times New Roman" panose="02020603050405020304" pitchFamily="18" charset="0"/>
                <a:cs typeface="Times New Roman" panose="02020603050405020304" pitchFamily="18" charset="0"/>
              </a:rPr>
              <a:t>RESULTS</a:t>
            </a:r>
            <a:endParaRPr lang="en-BW" sz="2400" b="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2D8427-3012-8442-0475-1EF9D3D0736E}"/>
              </a:ext>
            </a:extLst>
          </p:cNvPr>
          <p:cNvSpPr>
            <a:spLocks noGrp="1"/>
          </p:cNvSpPr>
          <p:nvPr>
            <p:ph type="body" idx="1"/>
          </p:nvPr>
        </p:nvSpPr>
        <p:spPr>
          <a:xfrm>
            <a:off x="710695" y="1210562"/>
            <a:ext cx="2865120" cy="351284"/>
          </a:xfrm>
        </p:spPr>
        <p:txBody>
          <a:bodyPr>
            <a:normAutofit/>
          </a:bodyPr>
          <a:lstStyle/>
          <a:p>
            <a:r>
              <a:rPr lang="en-GB"/>
              <a:t>Quantity vs total sale scatter plot</a:t>
            </a:r>
            <a:endParaRPr lang="en-BW"/>
          </a:p>
        </p:txBody>
      </p:sp>
      <p:pic>
        <p:nvPicPr>
          <p:cNvPr id="15" name="Content Placeholder 14" descr="A graph with blue dots and numbers&#10;&#10;Description automatically generated">
            <a:extLst>
              <a:ext uri="{FF2B5EF4-FFF2-40B4-BE49-F238E27FC236}">
                <a16:creationId xmlns:a16="http://schemas.microsoft.com/office/drawing/2014/main" id="{34791A6D-0B1D-8C0F-2595-86DC08DC26D6}"/>
              </a:ext>
            </a:extLst>
          </p:cNvPr>
          <p:cNvPicPr>
            <a:picLocks noGrp="1" noChangeAspect="1"/>
          </p:cNvPicPr>
          <p:nvPr>
            <p:ph sz="half" idx="15"/>
          </p:nvPr>
        </p:nvPicPr>
        <p:blipFill>
          <a:blip r:embed="rId2"/>
          <a:stretch>
            <a:fillRect/>
          </a:stretch>
        </p:blipFill>
        <p:spPr>
          <a:xfrm>
            <a:off x="710694" y="1561846"/>
            <a:ext cx="5540922" cy="3771025"/>
          </a:xfrm>
          <a:prstGeom prst="rect">
            <a:avLst/>
          </a:prstGeom>
        </p:spPr>
      </p:pic>
      <p:sp>
        <p:nvSpPr>
          <p:cNvPr id="6" name="Content Placeholder 5">
            <a:extLst>
              <a:ext uri="{FF2B5EF4-FFF2-40B4-BE49-F238E27FC236}">
                <a16:creationId xmlns:a16="http://schemas.microsoft.com/office/drawing/2014/main" id="{DC613842-6DDF-7CF8-16D5-95ADF5EE3F71}"/>
              </a:ext>
            </a:extLst>
          </p:cNvPr>
          <p:cNvSpPr>
            <a:spLocks noGrp="1"/>
          </p:cNvSpPr>
          <p:nvPr>
            <p:ph sz="half" idx="14"/>
          </p:nvPr>
        </p:nvSpPr>
        <p:spPr>
          <a:xfrm>
            <a:off x="6438966" y="2108708"/>
            <a:ext cx="5237922" cy="3094227"/>
          </a:xfrm>
        </p:spPr>
        <p:txBody>
          <a:bodyPr>
            <a:normAutofit/>
          </a:bodyPr>
          <a:lstStyle/>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Positive Relationship</a:t>
            </a:r>
            <a:r>
              <a:rPr lang="en-US" sz="2000">
                <a:solidFill>
                  <a:srgbClr val="0D0D0D"/>
                </a:solidFill>
                <a:latin typeface="Times New Roman" panose="02020603050405020304" pitchFamily="18" charset="0"/>
                <a:ea typeface="+mn-lt"/>
                <a:cs typeface="Times New Roman" panose="02020603050405020304" pitchFamily="18" charset="0"/>
              </a:rPr>
              <a:t>: There is a positive relationship between quantity and total sales revenue.</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Regression Equation: </a:t>
            </a:r>
            <a:r>
              <a:rPr lang="en-US" sz="2000">
                <a:solidFill>
                  <a:srgbClr val="0D0D0D"/>
                </a:solidFill>
                <a:latin typeface="Times New Roman" panose="02020603050405020304" pitchFamily="18" charset="0"/>
                <a:ea typeface="+mn-lt"/>
                <a:cs typeface="Times New Roman" panose="02020603050405020304" pitchFamily="18" charset="0"/>
              </a:rPr>
              <a:t>y = 72.671x – 38.967</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 Squared: </a:t>
            </a:r>
            <a:r>
              <a:rPr lang="en-US" sz="2000">
                <a:solidFill>
                  <a:srgbClr val="0D0D0D"/>
                </a:solidFill>
                <a:latin typeface="Times New Roman" panose="02020603050405020304" pitchFamily="18" charset="0"/>
                <a:ea typeface="+mn-lt"/>
                <a:cs typeface="Times New Roman" panose="02020603050405020304" pitchFamily="18" charset="0"/>
              </a:rPr>
              <a:t>0.707106</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Adjusted R Squared: </a:t>
            </a:r>
            <a:r>
              <a:rPr lang="en-US" sz="2000">
                <a:solidFill>
                  <a:srgbClr val="0D0D0D"/>
                </a:solidFill>
                <a:latin typeface="Times New Roman" panose="02020603050405020304" pitchFamily="18" charset="0"/>
                <a:ea typeface="+mn-lt"/>
                <a:cs typeface="Times New Roman" panose="02020603050405020304" pitchFamily="18" charset="0"/>
              </a:rPr>
              <a:t>0.684576</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Correlation Coefficient:  </a:t>
            </a:r>
            <a:r>
              <a:rPr lang="en-US" sz="2000">
                <a:solidFill>
                  <a:srgbClr val="0D0D0D"/>
                </a:solidFill>
                <a:latin typeface="Times New Roman" panose="02020603050405020304" pitchFamily="18" charset="0"/>
                <a:ea typeface="+mn-lt"/>
                <a:cs typeface="Times New Roman" panose="02020603050405020304" pitchFamily="18" charset="0"/>
              </a:rPr>
              <a:t>0.840896</a:t>
            </a:r>
            <a:endParaRPr lang="en-BW" sz="2000"/>
          </a:p>
        </p:txBody>
      </p:sp>
    </p:spTree>
    <p:extLst>
      <p:ext uri="{BB962C8B-B14F-4D97-AF65-F5344CB8AC3E}">
        <p14:creationId xmlns:p14="http://schemas.microsoft.com/office/powerpoint/2010/main" val="4808410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787645" y="181482"/>
            <a:ext cx="7886700" cy="994172"/>
          </a:xfrm>
        </p:spPr>
        <p:txBody>
          <a:bodyPr anchor="b">
            <a:normAutofit/>
          </a:bodyPr>
          <a:lstStyle/>
          <a:p>
            <a:r>
              <a:rPr lang="en-US" sz="2400" b="1">
                <a:latin typeface="Times New Roman" panose="02020603050405020304" pitchFamily="18" charset="0"/>
                <a:cs typeface="Times New Roman" panose="02020603050405020304" pitchFamily="18" charset="0"/>
              </a:rPr>
              <a:t>DISCUSSION OF FINDINGS</a:t>
            </a:r>
          </a:p>
        </p:txBody>
      </p:sp>
      <p:sp>
        <p:nvSpPr>
          <p:cNvPr id="3" name="Table Placeholder 2">
            <a:extLst>
              <a:ext uri="{FF2B5EF4-FFF2-40B4-BE49-F238E27FC236}">
                <a16:creationId xmlns:a16="http://schemas.microsoft.com/office/drawing/2014/main" id="{EA6BDF90-4319-A5D7-D046-E68E5E466E8C}"/>
              </a:ext>
            </a:extLst>
          </p:cNvPr>
          <p:cNvSpPr>
            <a:spLocks noGrp="1"/>
          </p:cNvSpPr>
          <p:nvPr>
            <p:ph type="tbl" sz="quarter" idx="14"/>
          </p:nvPr>
        </p:nvSpPr>
        <p:spPr>
          <a:xfrm>
            <a:off x="1002792" y="1497690"/>
            <a:ext cx="10500360" cy="4519538"/>
          </a:xfrm>
        </p:spPr>
        <p:txBody>
          <a:bodyPr>
            <a:noAutofit/>
          </a:bodyPr>
          <a:lstStyle/>
          <a:p>
            <a:r>
              <a:rPr lang="en-BW" sz="2000" b="1">
                <a:latin typeface="Times New Roman" panose="02020603050405020304" pitchFamily="18" charset="0"/>
                <a:cs typeface="Times New Roman" panose="02020603050405020304" pitchFamily="18" charset="0"/>
              </a:rPr>
              <a:t>Dynamic Pricing Strategy</a:t>
            </a:r>
            <a:r>
              <a:rPr lang="en-BW" sz="2000">
                <a:latin typeface="Times New Roman" panose="02020603050405020304" pitchFamily="18" charset="0"/>
                <a:cs typeface="Times New Roman" panose="02020603050405020304" pitchFamily="18" charset="0"/>
              </a:rPr>
              <a:t>: Increased revenue through price adjustments on the e-commerce platform, based on positive correlation</a:t>
            </a:r>
            <a:r>
              <a:rPr lang="en-GB" sz="2000">
                <a:latin typeface="Times New Roman" panose="02020603050405020304" pitchFamily="18" charset="0"/>
                <a:cs typeface="Times New Roman" panose="02020603050405020304" pitchFamily="18" charset="0"/>
              </a:rPr>
              <a:t> </a:t>
            </a:r>
            <a:r>
              <a:rPr lang="en-BW" sz="2000">
                <a:latin typeface="Times New Roman" panose="02020603050405020304" pitchFamily="18" charset="0"/>
                <a:cs typeface="Times New Roman" panose="02020603050405020304" pitchFamily="18" charset="0"/>
              </a:rPr>
              <a:t>between unit price and sales.</a:t>
            </a:r>
          </a:p>
          <a:p>
            <a:r>
              <a:rPr lang="en-BW" sz="2000" b="1">
                <a:latin typeface="Times New Roman" panose="02020603050405020304" pitchFamily="18" charset="0"/>
                <a:cs typeface="Times New Roman" panose="02020603050405020304" pitchFamily="18" charset="0"/>
              </a:rPr>
              <a:t>Cost Management</a:t>
            </a:r>
            <a:r>
              <a:rPr lang="en-BW" sz="2000">
                <a:latin typeface="Times New Roman" panose="02020603050405020304" pitchFamily="18" charset="0"/>
                <a:cs typeface="Times New Roman" panose="02020603050405020304" pitchFamily="18" charset="0"/>
              </a:rPr>
              <a:t>: Enhanced profit margins by reducing cost of Goods Sold through economies of scale and efficient supply chain management.</a:t>
            </a:r>
          </a:p>
          <a:p>
            <a:r>
              <a:rPr lang="en-BW" sz="2000" b="1">
                <a:latin typeface="Times New Roman" panose="02020603050405020304" pitchFamily="18" charset="0"/>
                <a:cs typeface="Times New Roman" panose="02020603050405020304" pitchFamily="18" charset="0"/>
              </a:rPr>
              <a:t>Improved store layout</a:t>
            </a:r>
            <a:r>
              <a:rPr lang="en-BW" sz="2000">
                <a:latin typeface="Times New Roman" panose="02020603050405020304" pitchFamily="18" charset="0"/>
                <a:cs typeface="Times New Roman" panose="02020603050405020304" pitchFamily="18" charset="0"/>
              </a:rPr>
              <a:t>: Higher sales better inventory turnover by optimizing shelf space, product placement, and reducing congestion in stores.</a:t>
            </a:r>
          </a:p>
          <a:p>
            <a:r>
              <a:rPr lang="en-BW" sz="2000" b="1">
                <a:latin typeface="Times New Roman" panose="02020603050405020304" pitchFamily="18" charset="0"/>
                <a:cs typeface="Times New Roman" panose="02020603050405020304" pitchFamily="18" charset="0"/>
              </a:rPr>
              <a:t>Customer Feedback Enhancement</a:t>
            </a:r>
            <a:r>
              <a:rPr lang="en-BW" sz="2000">
                <a:latin typeface="Times New Roman" panose="02020603050405020304" pitchFamily="18" charset="0"/>
                <a:cs typeface="Times New Roman" panose="02020603050405020304" pitchFamily="18" charset="0"/>
              </a:rPr>
              <a:t>: Better identification of improvement areas through enhanced data collection and analysis of customer reviews, leading to increased customer satisfaction.</a:t>
            </a:r>
          </a:p>
          <a:p>
            <a:r>
              <a:rPr lang="en-BW" sz="2000" b="1">
                <a:latin typeface="Times New Roman" panose="02020603050405020304" pitchFamily="18" charset="0"/>
                <a:cs typeface="Times New Roman" panose="02020603050405020304" pitchFamily="18" charset="0"/>
              </a:rPr>
              <a:t>Bulk Sales and Inventory Planning</a:t>
            </a:r>
            <a:r>
              <a:rPr lang="en-BW" sz="2000">
                <a:latin typeface="Times New Roman" panose="02020603050405020304" pitchFamily="18" charset="0"/>
                <a:cs typeface="Times New Roman" panose="02020603050405020304" pitchFamily="18" charset="0"/>
              </a:rPr>
              <a:t>: Increased sales by maintaining higher inventory levels for popular products frequently purchased in bulk.</a:t>
            </a:r>
          </a:p>
          <a:p>
            <a:r>
              <a:rPr lang="en-BW" sz="2000" b="1">
                <a:latin typeface="Times New Roman" panose="02020603050405020304" pitchFamily="18" charset="0"/>
                <a:cs typeface="Times New Roman" panose="02020603050405020304" pitchFamily="18" charset="0"/>
              </a:rPr>
              <a:t>Strategic Pricing and Product Focus</a:t>
            </a:r>
            <a:r>
              <a:rPr lang="en-BW" sz="2000">
                <a:latin typeface="Times New Roman" panose="02020603050405020304" pitchFamily="18" charset="0"/>
                <a:cs typeface="Times New Roman" panose="02020603050405020304" pitchFamily="18" charset="0"/>
              </a:rPr>
              <a:t>: Higher overall sales by identifying and strategically pricing Key-Value items(</a:t>
            </a:r>
            <a:r>
              <a:rPr lang="en-BW" sz="2000" err="1">
                <a:latin typeface="Times New Roman" panose="02020603050405020304" pitchFamily="18" charset="0"/>
                <a:cs typeface="Times New Roman" panose="02020603050405020304" pitchFamily="18" charset="0"/>
              </a:rPr>
              <a:t>KVIs</a:t>
            </a:r>
            <a:r>
              <a:rPr lang="en-BW" sz="2000">
                <a:latin typeface="Times New Roman" panose="02020603050405020304" pitchFamily="18" charset="0"/>
                <a:cs typeface="Times New Roman" panose="02020603050405020304" pitchFamily="18" charset="0"/>
              </a:rPr>
              <a:t>), especially in top-performing product lines like Health and Beauty.</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9304013" y="5624512"/>
            <a:ext cx="740664" cy="273844"/>
          </a:xfrm>
        </p:spPr>
        <p:txBody>
          <a:bodyPr/>
          <a:lstStyle/>
          <a:p>
            <a:fld id="{A49DFD55-3C28-40EF-9E31-A92D2E4017FF}" type="slidenum">
              <a:rPr lang="en-US" smtClean="0"/>
              <a:pPr/>
              <a:t>11</a:t>
            </a:fld>
            <a:endParaRPr lang="en-US"/>
          </a:p>
        </p:txBody>
      </p:sp>
    </p:spTree>
    <p:extLst>
      <p:ext uri="{BB962C8B-B14F-4D97-AF65-F5344CB8AC3E}">
        <p14:creationId xmlns:p14="http://schemas.microsoft.com/office/powerpoint/2010/main" val="27918217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4EB2-3A23-A108-E1BA-0CBB313B4099}"/>
              </a:ext>
            </a:extLst>
          </p:cNvPr>
          <p:cNvSpPr>
            <a:spLocks noGrp="1"/>
          </p:cNvSpPr>
          <p:nvPr>
            <p:ph type="title"/>
          </p:nvPr>
        </p:nvSpPr>
        <p:spPr>
          <a:xfrm>
            <a:off x="749808" y="301753"/>
            <a:ext cx="9918290" cy="634304"/>
          </a:xfrm>
        </p:spPr>
        <p:txBody>
          <a:bodyPr anchor="b">
            <a:normAutofit fontScale="90000"/>
          </a:bodyPr>
          <a:lstStyle/>
          <a:p>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r>
              <a:rPr lang="en-US" sz="2700" b="1">
                <a:latin typeface="Times New Roman" panose="02020603050405020304" pitchFamily="18" charset="0"/>
                <a:cs typeface="Times New Roman" panose="02020603050405020304" pitchFamily="18" charset="0"/>
              </a:rPr>
              <a:t>CONCLUSIONS, RECOMMENDATIONS AND FUTURE WORK</a:t>
            </a:r>
          </a:p>
        </p:txBody>
      </p:sp>
      <p:sp>
        <p:nvSpPr>
          <p:cNvPr id="6" name="Content Placeholder 5">
            <a:extLst>
              <a:ext uri="{FF2B5EF4-FFF2-40B4-BE49-F238E27FC236}">
                <a16:creationId xmlns:a16="http://schemas.microsoft.com/office/drawing/2014/main" id="{A3E6195C-99DD-FFA4-DC53-3BE82B36FCEC}"/>
              </a:ext>
            </a:extLst>
          </p:cNvPr>
          <p:cNvSpPr>
            <a:spLocks noGrp="1"/>
          </p:cNvSpPr>
          <p:nvPr>
            <p:ph idx="1"/>
          </p:nvPr>
        </p:nvSpPr>
        <p:spPr>
          <a:xfrm>
            <a:off x="749808" y="1219520"/>
            <a:ext cx="5129783" cy="2923192"/>
          </a:xfrm>
        </p:spPr>
        <p:txBody>
          <a:bodyPr>
            <a:noAutofit/>
          </a:bodyPr>
          <a:lstStyle/>
          <a:p>
            <a:pPr marL="0" indent="0">
              <a:buNone/>
            </a:pPr>
            <a:r>
              <a:rPr lang="en-GB" sz="2000" b="1" i="0">
                <a:solidFill>
                  <a:srgbClr val="0D0D0D"/>
                </a:solidFill>
                <a:effectLst/>
                <a:highlight>
                  <a:srgbClr val="FFFFFF"/>
                </a:highlight>
                <a:latin typeface="Times New Roman" panose="02020603050405020304" pitchFamily="18" charset="0"/>
                <a:cs typeface="Times New Roman" panose="02020603050405020304" pitchFamily="18" charset="0"/>
              </a:rPr>
              <a:t>Conclusions</a:t>
            </a:r>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Unit price positively affects total sales.</a:t>
            </a:r>
          </a:p>
          <a:p>
            <a:pPr algn="l">
              <a:buFont typeface="Arial" panose="020B0604020202020204" pitchFamily="34" charset="0"/>
              <a:buChar char="•"/>
            </a:pPr>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Higher COGS reduces sales.</a:t>
            </a:r>
          </a:p>
          <a:p>
            <a:pPr algn="l">
              <a:buFont typeface="Arial" panose="020B0604020202020204" pitchFamily="34" charset="0"/>
              <a:buChar char="•"/>
            </a:pPr>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Weak link between ratings and sales.</a:t>
            </a:r>
          </a:p>
          <a:p>
            <a:pPr algn="l">
              <a:buFont typeface="Arial" panose="020B0604020202020204" pitchFamily="34" charset="0"/>
              <a:buChar char="•"/>
            </a:pPr>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Higher quantity sold boosts sales.</a:t>
            </a:r>
          </a:p>
          <a:p>
            <a:pPr algn="l">
              <a:buFont typeface="Arial" panose="020B0604020202020204" pitchFamily="34" charset="0"/>
              <a:buChar char="•"/>
            </a:pPr>
            <a:r>
              <a:rPr lang="en-GB" sz="2000" b="0" i="0">
                <a:solidFill>
                  <a:srgbClr val="0D0D0D"/>
                </a:solidFill>
                <a:effectLst/>
                <a:highlight>
                  <a:srgbClr val="FFFFFF"/>
                </a:highlight>
                <a:latin typeface="Times New Roman" panose="02020603050405020304" pitchFamily="18" charset="0"/>
                <a:cs typeface="Times New Roman" panose="02020603050405020304" pitchFamily="18" charset="0"/>
              </a:rPr>
              <a:t>Health &amp; Beauty leads in sales.</a:t>
            </a:r>
          </a:p>
          <a:p>
            <a:pPr marL="457200" lvl="1" indent="0" algn="l">
              <a:buNone/>
            </a:pPr>
            <a:endParaRPr lang="en-GB" sz="11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br>
              <a:rPr lang="en-GB" sz="1100">
                <a:latin typeface="Times New Roman" panose="02020603050405020304" pitchFamily="18" charset="0"/>
                <a:cs typeface="Times New Roman" panose="02020603050405020304" pitchFamily="18" charset="0"/>
              </a:rPr>
            </a:br>
            <a:endParaRPr lang="en-GB" sz="11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11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GB" sz="1100" b="0" i="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D7EE8ED6-7059-B7B4-BB9D-A9100865FDF7}"/>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12</a:t>
            </a:fld>
            <a:endParaRPr lang="en-US"/>
          </a:p>
        </p:txBody>
      </p:sp>
      <p:sp>
        <p:nvSpPr>
          <p:cNvPr id="3" name="Content Placeholder 5">
            <a:extLst>
              <a:ext uri="{FF2B5EF4-FFF2-40B4-BE49-F238E27FC236}">
                <a16:creationId xmlns:a16="http://schemas.microsoft.com/office/drawing/2014/main" id="{D8197820-ABB2-59EC-78EB-7EB5DE9FA3A9}"/>
              </a:ext>
            </a:extLst>
          </p:cNvPr>
          <p:cNvSpPr txBox="1">
            <a:spLocks/>
          </p:cNvSpPr>
          <p:nvPr/>
        </p:nvSpPr>
        <p:spPr>
          <a:xfrm>
            <a:off x="6284877" y="1146848"/>
            <a:ext cx="4535425" cy="299586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GB" sz="2000" b="1">
                <a:solidFill>
                  <a:srgbClr val="0D0D0D"/>
                </a:solidFill>
                <a:highlight>
                  <a:srgbClr val="FFFFFF"/>
                </a:highlight>
                <a:latin typeface="Times New Roman" panose="02020603050405020304" pitchFamily="18" charset="0"/>
                <a:cs typeface="Times New Roman" panose="02020603050405020304" pitchFamily="18" charset="0"/>
              </a:rPr>
              <a:t>Recommendations</a:t>
            </a:r>
            <a:r>
              <a:rPr lang="en-GB" sz="2000">
                <a:solidFill>
                  <a:srgbClr val="0D0D0D"/>
                </a:solidFill>
                <a:highlight>
                  <a:srgbClr val="FFFFFF"/>
                </a:highligh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 Implement dynamic pricing.</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Optimize COGS and store layouts.</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Improve feedback for ratings.</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Maintain inventory for bulk items.</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Identify and price key-value items.</a:t>
            </a:r>
          </a:p>
          <a:p>
            <a:pPr marL="457200" lvl="1" indent="0">
              <a:buFont typeface="Wingdings 3" pitchFamily="18" charset="2"/>
              <a:buNone/>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br>
              <a:rPr lang="en-GB" sz="2000">
                <a:latin typeface="Times New Roman" panose="02020603050405020304" pitchFamily="18" charset="0"/>
                <a:cs typeface="Times New Roman" panose="02020603050405020304" pitchFamily="18" charset="0"/>
              </a:rPr>
            </a:b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Font typeface="Tw Cen MT" panose="020B0602020104020603" pitchFamily="34" charset="0"/>
              <a:buNone/>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5" name="Content Placeholder 5">
            <a:extLst>
              <a:ext uri="{FF2B5EF4-FFF2-40B4-BE49-F238E27FC236}">
                <a16:creationId xmlns:a16="http://schemas.microsoft.com/office/drawing/2014/main" id="{740AE700-9222-8DDF-9BCF-EAF414B5B01D}"/>
              </a:ext>
            </a:extLst>
          </p:cNvPr>
          <p:cNvSpPr txBox="1">
            <a:spLocks/>
          </p:cNvSpPr>
          <p:nvPr/>
        </p:nvSpPr>
        <p:spPr>
          <a:xfrm>
            <a:off x="749808" y="4026248"/>
            <a:ext cx="6903719" cy="292319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GB" sz="2000" b="1">
                <a:solidFill>
                  <a:srgbClr val="0D0D0D"/>
                </a:solidFill>
                <a:highlight>
                  <a:srgbClr val="FFFFFF"/>
                </a:highlight>
                <a:latin typeface="Times New Roman" panose="02020603050405020304" pitchFamily="18" charset="0"/>
                <a:cs typeface="Times New Roman" panose="02020603050405020304" pitchFamily="18" charset="0"/>
              </a:rPr>
              <a:t>Future work</a:t>
            </a:r>
            <a:r>
              <a:rPr lang="en-GB" sz="2000">
                <a:solidFill>
                  <a:srgbClr val="0D0D0D"/>
                </a:solidFill>
                <a:highlight>
                  <a:srgbClr val="FFFFFF"/>
                </a:highligh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Use a larger, annual dataset.</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Conduct experimental technology trials.</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Ensure access to detailed metadata.</a:t>
            </a:r>
          </a:p>
          <a:p>
            <a:pPr>
              <a:buFont typeface="Arial" panose="020B0604020202020204" pitchFamily="34" charset="0"/>
              <a:buChar char="•"/>
            </a:pPr>
            <a:r>
              <a:rPr lang="en-GB" sz="2000">
                <a:solidFill>
                  <a:srgbClr val="0D0D0D"/>
                </a:solidFill>
                <a:highlight>
                  <a:srgbClr val="FFFFFF"/>
                </a:highlight>
                <a:latin typeface="Times New Roman" panose="02020603050405020304" pitchFamily="18" charset="0"/>
                <a:cs typeface="Times New Roman" panose="02020603050405020304" pitchFamily="18" charset="0"/>
              </a:rPr>
              <a:t>Study seasonal sales trends.</a:t>
            </a:r>
          </a:p>
          <a:p>
            <a:pPr marL="457200" lvl="1" indent="0">
              <a:buFont typeface="Wingdings 3" pitchFamily="18" charset="2"/>
              <a:buNone/>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br>
              <a:rPr lang="en-GB" sz="2000">
                <a:latin typeface="Times New Roman" panose="02020603050405020304" pitchFamily="18" charset="0"/>
                <a:cs typeface="Times New Roman" panose="02020603050405020304" pitchFamily="18" charset="0"/>
              </a:rPr>
            </a:b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Font typeface="Tw Cen MT" panose="020B0602020104020603" pitchFamily="34" charset="0"/>
              <a:buNone/>
            </a:pPr>
            <a:endParaRPr lang="en-GB" sz="200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9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2113806" y="304895"/>
            <a:ext cx="7659763" cy="725229"/>
          </a:xfrm>
        </p:spPr>
        <p:txBody>
          <a:bodyPr anchor="b">
            <a:normAutofit/>
          </a:bodyPr>
          <a:lstStyle/>
          <a:p>
            <a:r>
              <a:rPr lang="en-US" sz="2400" b="1">
                <a:latin typeface="Times New Roman" panose="02020603050405020304" pitchFamily="18" charset="0"/>
                <a:cs typeface="Times New Roman" panose="02020603050405020304" pitchFamily="18" charset="0"/>
              </a:rPr>
              <a:t>                     INTRODUCTION</a:t>
            </a:r>
          </a:p>
        </p:txBody>
      </p:sp>
      <p:sp>
        <p:nvSpPr>
          <p:cNvPr id="17" name="Content Placeholder 2">
            <a:extLst>
              <a:ext uri="{FF2B5EF4-FFF2-40B4-BE49-F238E27FC236}">
                <a16:creationId xmlns:a16="http://schemas.microsoft.com/office/drawing/2014/main" id="{373E6DA4-0FB6-CA4D-B0B3-CB9F54A1B807}"/>
              </a:ext>
            </a:extLst>
          </p:cNvPr>
          <p:cNvSpPr>
            <a:spLocks noGrp="1"/>
          </p:cNvSpPr>
          <p:nvPr>
            <p:ph sz="half" idx="2"/>
          </p:nvPr>
        </p:nvSpPr>
        <p:spPr>
          <a:xfrm>
            <a:off x="394962" y="1121563"/>
            <a:ext cx="9994796" cy="5262521"/>
          </a:xfrm>
        </p:spPr>
        <p:txBody>
          <a:bodyPr vert="horz" lIns="91440" tIns="45720" rIns="91440" bIns="45720" rtlCol="0" anchor="t">
            <a:noAutofit/>
          </a:bodyPr>
          <a:lstStyle/>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rise of e-commerce, globalization and evolving market conditions complicate the retail environment which necessitates a shift to modern data driven methodologies.</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Challenge of traditional retail management techniques which relied heavily on intuition is insufficient in the current era. </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Walmart specifically faces challenges in managing supply chains, setting competitive prices and providing personalized customer experiences.</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objective of this initiative is to use data analytics to optimize Walmart Inc’s retail operations by offering practical insights that improve productivity, effectiveness and overall performance across a range of departments.. </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This project underscores the significance of data-driven strategies in transforming retail operations.</a:t>
            </a:r>
          </a:p>
          <a:p>
            <a:r>
              <a:rPr lang="en-US" sz="2000" b="0">
                <a:latin typeface="Times New Roman" panose="02020603050405020304" pitchFamily="18" charset="0"/>
                <a:cs typeface="Times New Roman" panose="02020603050405020304" pitchFamily="18" charset="0"/>
              </a:rPr>
              <a:t>To address these challenges, the project focuses on data analytics approaches. The use of exploratory data analysis and the implementation of linear regression helps to improve efficiency, drive sales and maintain Walmart’s competitive edge in the retail industry.</a:t>
            </a:r>
          </a:p>
        </p:txBody>
      </p:sp>
      <p:sp>
        <p:nvSpPr>
          <p:cNvPr id="19" name="Slide Number Placeholder 3">
            <a:extLst>
              <a:ext uri="{FF2B5EF4-FFF2-40B4-BE49-F238E27FC236}">
                <a16:creationId xmlns:a16="http://schemas.microsoft.com/office/drawing/2014/main" id="{FE9569FB-EA96-6F2F-EA12-3281020089CA}"/>
              </a:ext>
            </a:extLst>
          </p:cNvPr>
          <p:cNvSpPr>
            <a:spLocks noGrp="1"/>
          </p:cNvSpPr>
          <p:nvPr>
            <p:ph type="sldNum" sz="quarter" idx="12"/>
          </p:nvPr>
        </p:nvSpPr>
        <p:spPr>
          <a:xfrm>
            <a:off x="9304013" y="5624512"/>
            <a:ext cx="740664" cy="273844"/>
          </a:xfrm>
        </p:spPr>
        <p:txBody>
          <a:bodyPr/>
          <a:lstStyle/>
          <a:p>
            <a:pPr>
              <a:spcAft>
                <a:spcPts val="450"/>
              </a:spcAft>
            </a:pPr>
            <a:fld id="{A49DFD55-3C28-40EF-9E31-A92D2E4017FF}" type="slidenum">
              <a:rPr lang="en-US" smtClean="0"/>
              <a:pPr>
                <a:spcAft>
                  <a:spcPts val="450"/>
                </a:spcAft>
              </a:pPr>
              <a:t>2</a:t>
            </a:fld>
            <a:endParaRPr lang="en-US"/>
          </a:p>
        </p:txBody>
      </p:sp>
    </p:spTree>
    <p:extLst>
      <p:ext uri="{BB962C8B-B14F-4D97-AF65-F5344CB8AC3E}">
        <p14:creationId xmlns:p14="http://schemas.microsoft.com/office/powerpoint/2010/main" val="6087961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F299-6081-C0FB-7E50-E243520786BC}"/>
              </a:ext>
            </a:extLst>
          </p:cNvPr>
          <p:cNvSpPr>
            <a:spLocks noGrp="1"/>
          </p:cNvSpPr>
          <p:nvPr>
            <p:ph type="title"/>
          </p:nvPr>
        </p:nvSpPr>
        <p:spPr>
          <a:xfrm>
            <a:off x="1469036" y="497489"/>
            <a:ext cx="7903490" cy="615971"/>
          </a:xfrm>
        </p:spPr>
        <p:txBody>
          <a:bodyPr>
            <a:normAutofit/>
          </a:bodyPr>
          <a:lstStyle/>
          <a:p>
            <a:r>
              <a:rPr lang="en-US" sz="2400" b="1">
                <a:latin typeface="Times New Roman" panose="02020603050405020304" pitchFamily="18" charset="0"/>
                <a:cs typeface="Times New Roman" panose="02020603050405020304" pitchFamily="18" charset="0"/>
              </a:rPr>
              <a:t>                               AIMS AND OBJECTIVES</a:t>
            </a:r>
          </a:p>
        </p:txBody>
      </p:sp>
      <p:sp>
        <p:nvSpPr>
          <p:cNvPr id="3" name="Content Placeholder 2">
            <a:extLst>
              <a:ext uri="{FF2B5EF4-FFF2-40B4-BE49-F238E27FC236}">
                <a16:creationId xmlns:a16="http://schemas.microsoft.com/office/drawing/2014/main" id="{72453C7F-4F54-C637-1832-B8EA231BECCD}"/>
              </a:ext>
            </a:extLst>
          </p:cNvPr>
          <p:cNvSpPr>
            <a:spLocks noGrp="1"/>
          </p:cNvSpPr>
          <p:nvPr>
            <p:ph sz="half" idx="2"/>
          </p:nvPr>
        </p:nvSpPr>
        <p:spPr>
          <a:xfrm>
            <a:off x="563474" y="1113460"/>
            <a:ext cx="11067693" cy="5050790"/>
          </a:xfrm>
        </p:spPr>
        <p:txBody>
          <a:bodyPr vert="horz" lIns="91440" tIns="45720" rIns="91440" bIns="45720" rtlCol="0" anchor="t">
            <a:noAutofit/>
          </a:bodyPr>
          <a:lstStyle/>
          <a:p>
            <a:r>
              <a:rPr lang="en-US" sz="2000" b="0" kern="0">
                <a:effectLst/>
                <a:latin typeface="Times New Roman" panose="02020603050405020304" pitchFamily="18" charset="0"/>
                <a:ea typeface="Times New Roman" panose="02020603050405020304" pitchFamily="18" charset="0"/>
                <a:cs typeface="Times New Roman" panose="02020603050405020304" pitchFamily="18" charset="0"/>
              </a:rPr>
              <a:t>The goal is to offer Walmart Inc. meaningful data analytics insights that it can use to boost profitability and obtain a competitive edge. To verify these findings, the study will also assess the possible advantages and difficulties of putting data analytics into practice. </a:t>
            </a:r>
            <a:endParaRPr lang="en-BW" sz="2000" b="0" kern="100">
              <a:effectLst/>
              <a:latin typeface="Aptos" panose="020B0004020202020204" pitchFamily="34" charset="0"/>
              <a:ea typeface="Aptos" panose="020B0004020202020204" pitchFamily="34" charset="0"/>
              <a:cs typeface="Times New Roman" panose="02020603050405020304" pitchFamily="18" charset="0"/>
            </a:endParaRPr>
          </a:p>
          <a:p>
            <a:r>
              <a:rPr lang="en-US" sz="2000">
                <a:solidFill>
                  <a:srgbClr val="0D0D0D"/>
                </a:solidFill>
                <a:ea typeface="+mn-lt"/>
                <a:cs typeface="+mn-lt"/>
              </a:rPr>
              <a:t>Objectives:</a:t>
            </a:r>
            <a:endParaRPr lang="en-US" sz="2000"/>
          </a:p>
          <a:p>
            <a:pPr marL="285750" indent="-285750">
              <a:buFont typeface="Arial"/>
              <a:buChar char="•"/>
            </a:pPr>
            <a:r>
              <a:rPr lang="en-US" sz="2000" b="0">
                <a:solidFill>
                  <a:srgbClr val="0D0D0D"/>
                </a:solidFill>
                <a:latin typeface="Times New Roman" panose="02020603050405020304" pitchFamily="18" charset="0"/>
                <a:ea typeface="+mn-lt"/>
                <a:cs typeface="Times New Roman" panose="02020603050405020304" pitchFamily="18" charset="0"/>
              </a:rPr>
              <a:t>Conduct Literature review</a:t>
            </a: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Data Collection and Preparation</a:t>
            </a:r>
            <a:endParaRPr lang="en-US" sz="2000" b="0">
              <a:solidFill>
                <a:srgbClr val="0D0D0D"/>
              </a:solidFill>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Exploratory Data Analysis</a:t>
            </a:r>
            <a:endParaRPr lang="en-US" sz="2000" b="0">
              <a:solidFill>
                <a:srgbClr val="0D0D0D"/>
              </a:solidFill>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Predictive Modelling Development</a:t>
            </a:r>
            <a:endParaRPr lang="en-US" sz="2000" b="0">
              <a:solidFill>
                <a:srgbClr val="0D0D0D"/>
              </a:solidFill>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Implementation Strategy Formulation</a:t>
            </a:r>
            <a:endParaRPr lang="en-US" sz="2000" b="0">
              <a:solidFill>
                <a:srgbClr val="0D0D0D"/>
              </a:solidFill>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Framework Development</a:t>
            </a: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Framework Validation</a:t>
            </a:r>
            <a:endParaRPr lang="en-US" sz="2000" b="0">
              <a:solidFill>
                <a:srgbClr val="0D0D0D"/>
              </a:solidFill>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2000" b="0">
                <a:latin typeface="Times New Roman" panose="02020603050405020304" pitchFamily="18" charset="0"/>
                <a:ea typeface="+mn-lt"/>
                <a:cs typeface="Times New Roman" panose="02020603050405020304" pitchFamily="18" charset="0"/>
              </a:rPr>
              <a:t>Documentation and Knowledge Transfer</a:t>
            </a:r>
            <a:endParaRPr lang="en-US" sz="2000" b="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CBBEE7-6D72-026F-13E6-DCB43413CDA9}"/>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4871722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4</a:t>
            </a:fld>
            <a:endParaRPr lang="en-US"/>
          </a:p>
        </p:txBody>
      </p:sp>
      <p:sp>
        <p:nvSpPr>
          <p:cNvPr id="2" name="Title 1">
            <a:extLst>
              <a:ext uri="{FF2B5EF4-FFF2-40B4-BE49-F238E27FC236}">
                <a16:creationId xmlns:a16="http://schemas.microsoft.com/office/drawing/2014/main" id="{A95E2E6A-35EC-1B8E-0FD7-8C67870ACA64}"/>
              </a:ext>
            </a:extLst>
          </p:cNvPr>
          <p:cNvSpPr>
            <a:spLocks noGrp="1"/>
          </p:cNvSpPr>
          <p:nvPr>
            <p:ph type="title" idx="4294967295"/>
          </p:nvPr>
        </p:nvSpPr>
        <p:spPr>
          <a:xfrm>
            <a:off x="2286000" y="544068"/>
            <a:ext cx="6213475" cy="620713"/>
          </a:xfrm>
        </p:spPr>
        <p:txBody>
          <a:bodyPr>
            <a:norm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12754DBB-17BB-2E44-FD2C-8528ECB15D52}"/>
              </a:ext>
            </a:extLst>
          </p:cNvPr>
          <p:cNvSpPr txBox="1"/>
          <p:nvPr/>
        </p:nvSpPr>
        <p:spPr>
          <a:xfrm>
            <a:off x="2466721" y="1415555"/>
            <a:ext cx="6754996" cy="5232202"/>
          </a:xfrm>
          <a:prstGeom prst="rect">
            <a:avLst/>
          </a:prstGeom>
          <a:noFill/>
        </p:spPr>
        <p:txBody>
          <a:bodyPr wrap="square">
            <a:spAutoFit/>
          </a:bodyPr>
          <a:lstStyle/>
          <a:p>
            <a:pPr marL="342900" indent="-342900">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The project's methodology focuses on optimizing retail operations using secondary data sourced from Kaggle, (WalmartSalesData.csv dataset)</a:t>
            </a:r>
            <a:r>
              <a:rPr lang="en-GB" sz="2000"/>
              <a:t>.</a:t>
            </a:r>
          </a:p>
          <a:p>
            <a:pPr marL="342900" indent="-342900">
              <a:buFont typeface="Arial" panose="020B0604020202020204" pitchFamily="34" charset="0"/>
              <a:buChar char="•"/>
            </a:pPr>
            <a:r>
              <a:rPr lang="en-GB" sz="2000">
                <a:latin typeface="Times New Roman" panose="02020603050405020304" pitchFamily="18" charset="0"/>
                <a:ea typeface="Aptos" panose="020B0004020202020204" pitchFamily="34" charset="0"/>
              </a:rPr>
              <a:t>S</a:t>
            </a:r>
            <a:r>
              <a:rPr lang="en-GB" sz="2000">
                <a:effectLst/>
                <a:latin typeface="Times New Roman" panose="02020603050405020304" pitchFamily="18" charset="0"/>
                <a:ea typeface="Aptos" panose="020B0004020202020204" pitchFamily="34" charset="0"/>
              </a:rPr>
              <a:t>econdary data analysis  provides a cost-effective and time-efficient method for obtaining relevant data. </a:t>
            </a:r>
          </a:p>
          <a:p>
            <a:pPr marL="342900" indent="-342900">
              <a:buFont typeface="Arial" panose="020B0604020202020204" pitchFamily="34" charset="0"/>
              <a:buChar char="•"/>
            </a:pPr>
            <a:r>
              <a:rPr lang="en-GB" sz="2000" kern="100">
                <a:latin typeface="Times New Roman" panose="02020603050405020304" pitchFamily="18" charset="0"/>
                <a:ea typeface="Aptos" panose="020B0004020202020204" pitchFamily="34" charset="0"/>
                <a:cs typeface="Times New Roman" panose="02020603050405020304" pitchFamily="18" charset="0"/>
              </a:rPr>
              <a:t>S</a:t>
            </a:r>
            <a:r>
              <a:rPr lang="en-GB" sz="2000" kern="100">
                <a:effectLst/>
                <a:latin typeface="Times New Roman" panose="02020603050405020304" pitchFamily="18" charset="0"/>
                <a:ea typeface="Aptos" panose="020B0004020202020204" pitchFamily="34" charset="0"/>
                <a:cs typeface="Times New Roman" panose="02020603050405020304" pitchFamily="18" charset="0"/>
              </a:rPr>
              <a:t>everal stages: data collection and preparation, exploratory data analysis (EDA), predictive modelling development, implementation strategy formulation, framework development, framework validation, and documentation and knowledge transfer.</a:t>
            </a:r>
          </a:p>
          <a:p>
            <a:pPr marL="342900" indent="-342900">
              <a:buFont typeface="Arial" panose="020B0604020202020204" pitchFamily="34" charset="0"/>
              <a:buChar char="•"/>
            </a:pPr>
            <a:r>
              <a:rPr lang="en-GB" sz="2000">
                <a:effectLst/>
                <a:latin typeface="Times New Roman" panose="02020603050405020304" pitchFamily="18" charset="0"/>
                <a:ea typeface="Aptos" panose="020B0004020202020204" pitchFamily="34" charset="0"/>
              </a:rPr>
              <a:t>Quantitative and qualitative data analysis techniques  used to analyse the dataset, which includes variables related to sales transactions, customer demographics, store layout, and inventory levels.</a:t>
            </a:r>
          </a:p>
          <a:p>
            <a:r>
              <a:rPr lang="en-GB" sz="1800">
                <a:effectLst/>
                <a:latin typeface="Times New Roman" panose="02020603050405020304" pitchFamily="18" charset="0"/>
                <a:ea typeface="Aptos" panose="020B0004020202020204" pitchFamily="34" charset="0"/>
              </a:rPr>
              <a:t>. </a:t>
            </a:r>
            <a:endParaRPr lang="en-BW" sz="1800" kern="10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Wingdings" panose="05000000000000000000" pitchFamily="2" charset="2"/>
              <a:buChar char="Ø"/>
            </a:pPr>
            <a:endParaRPr lang="en-GB"/>
          </a:p>
          <a:p>
            <a:endParaRPr lang="en-BW"/>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1FB0-D266-61E9-B489-144CF31AD4AE}"/>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b="1" spc="100">
                <a:solidFill>
                  <a:schemeClr val="tx1">
                    <a:lumMod val="95000"/>
                    <a:lumOff val="5000"/>
                  </a:schemeClr>
                </a:solidFill>
                <a:latin typeface="Times New Roman" panose="02020603050405020304" pitchFamily="18" charset="0"/>
                <a:cs typeface="Times New Roman" panose="02020603050405020304" pitchFamily="18" charset="0"/>
              </a:rPr>
              <a:t>RESULTS (EDA)</a:t>
            </a:r>
          </a:p>
        </p:txBody>
      </p:sp>
      <p:sp>
        <p:nvSpPr>
          <p:cNvPr id="3" name="Text Placeholder 2">
            <a:extLst>
              <a:ext uri="{FF2B5EF4-FFF2-40B4-BE49-F238E27FC236}">
                <a16:creationId xmlns:a16="http://schemas.microsoft.com/office/drawing/2014/main" id="{ADF246A7-2AE1-21FD-5A89-29260A7ADDDC}"/>
              </a:ext>
            </a:extLst>
          </p:cNvPr>
          <p:cNvSpPr>
            <a:spLocks noGrp="1"/>
          </p:cNvSpPr>
          <p:nvPr>
            <p:ph type="body" idx="1"/>
          </p:nvPr>
        </p:nvSpPr>
        <p:spPr>
          <a:xfrm>
            <a:off x="1024128" y="2286000"/>
            <a:ext cx="3133580" cy="3931920"/>
          </a:xfrm>
        </p:spPr>
        <p:txBody>
          <a:bodyPr vert="horz" lIns="45720" tIns="45720" rIns="45720" bIns="45720" rtlCol="0">
            <a:normAutofit/>
          </a:bodyPr>
          <a:lstStyle/>
          <a:p>
            <a:r>
              <a:rPr lang="en-US" sz="2400">
                <a:latin typeface="Times New Roman" panose="02020603050405020304" pitchFamily="18" charset="0"/>
                <a:ea typeface="+mn-ea"/>
                <a:cs typeface="Times New Roman" panose="02020603050405020304" pitchFamily="18" charset="0"/>
              </a:rPr>
              <a:t>Objective</a:t>
            </a:r>
          </a:p>
          <a:p>
            <a:r>
              <a:rPr lang="en-US" sz="2000" b="0">
                <a:latin typeface="Times New Roman" panose="02020603050405020304" pitchFamily="18" charset="0"/>
                <a:ea typeface="+mn-ea"/>
                <a:cs typeface="Times New Roman" panose="02020603050405020304" pitchFamily="18" charset="0"/>
              </a:rPr>
              <a:t>By analyzing key areas such as total sales, customer segmentation, product lines, and pricing strategies, we aim to uncover actionable insights.</a:t>
            </a:r>
          </a:p>
          <a:p>
            <a:r>
              <a:rPr lang="en-US" sz="2000" b="0">
                <a:latin typeface="Times New Roman" panose="02020603050405020304" pitchFamily="18" charset="0"/>
                <a:ea typeface="+mn-ea"/>
                <a:cs typeface="Times New Roman" panose="02020603050405020304" pitchFamily="18" charset="0"/>
              </a:rPr>
              <a:t>Data cleaning and preparation( dataset overview, data cleaning and a screenshot of cleaned dataset )</a:t>
            </a: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a:p>
            <a:endParaRPr lang="en-US" sz="1600">
              <a:latin typeface="+mn-lt"/>
              <a:ea typeface="+mn-ea"/>
              <a:cs typeface="+mn-cs"/>
            </a:endParaRPr>
          </a:p>
        </p:txBody>
      </p:sp>
      <p:pic>
        <p:nvPicPr>
          <p:cNvPr id="16" name="Picture 15" descr="A screenshot of a computer&#10;&#10;Description automatically generated">
            <a:extLst>
              <a:ext uri="{FF2B5EF4-FFF2-40B4-BE49-F238E27FC236}">
                <a16:creationId xmlns:a16="http://schemas.microsoft.com/office/drawing/2014/main" id="{3B8F5847-5EA1-F5FC-2AE4-334993645EA3}"/>
              </a:ext>
            </a:extLst>
          </p:cNvPr>
          <p:cNvPicPr>
            <a:picLocks noChangeAspect="1"/>
          </p:cNvPicPr>
          <p:nvPr/>
        </p:nvPicPr>
        <p:blipFill>
          <a:blip r:embed="rId2"/>
          <a:stretch>
            <a:fillRect/>
          </a:stretch>
        </p:blipFill>
        <p:spPr>
          <a:xfrm>
            <a:off x="4642342" y="1995263"/>
            <a:ext cx="6909577" cy="2867473"/>
          </a:xfrm>
          <a:prstGeom prst="rect">
            <a:avLst/>
          </a:prstGeom>
        </p:spPr>
      </p:pic>
    </p:spTree>
    <p:extLst>
      <p:ext uri="{BB962C8B-B14F-4D97-AF65-F5344CB8AC3E}">
        <p14:creationId xmlns:p14="http://schemas.microsoft.com/office/powerpoint/2010/main" val="686669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97DA-1567-7D17-C9EE-A77557B462B3}"/>
              </a:ext>
            </a:extLst>
          </p:cNvPr>
          <p:cNvSpPr>
            <a:spLocks noGrp="1"/>
          </p:cNvSpPr>
          <p:nvPr>
            <p:ph type="title"/>
          </p:nvPr>
        </p:nvSpPr>
        <p:spPr>
          <a:xfrm>
            <a:off x="1156064" y="558801"/>
            <a:ext cx="10138365" cy="529003"/>
          </a:xfrm>
        </p:spPr>
        <p:txBody>
          <a:bodyPr>
            <a:normAutofit/>
          </a:bodyPr>
          <a:lstStyle/>
          <a:p>
            <a:r>
              <a:rPr lang="en-GB" sz="2400" b="1">
                <a:latin typeface="Times New Roman" panose="02020603050405020304" pitchFamily="18" charset="0"/>
                <a:cs typeface="Times New Roman" panose="02020603050405020304" pitchFamily="18" charset="0"/>
              </a:rPr>
              <a:t>                                       RESULTS (EDA)</a:t>
            </a:r>
            <a:endParaRPr lang="en-BW" sz="2400" b="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44DD44-E992-0378-E34E-6CF6D13A74F8}"/>
              </a:ext>
            </a:extLst>
          </p:cNvPr>
          <p:cNvSpPr>
            <a:spLocks noGrp="1"/>
          </p:cNvSpPr>
          <p:nvPr>
            <p:ph type="body" idx="1"/>
          </p:nvPr>
        </p:nvSpPr>
        <p:spPr>
          <a:xfrm>
            <a:off x="1058092" y="1349792"/>
            <a:ext cx="5694679" cy="1385426"/>
          </a:xfrm>
        </p:spPr>
        <p:txBody>
          <a:bodyPr>
            <a:normAutofit/>
          </a:bodyPr>
          <a:lstStyle/>
          <a:p>
            <a:r>
              <a:rPr lang="en-US" sz="2000" b="0">
                <a:latin typeface="Times New Roman" panose="02020603050405020304" pitchFamily="18" charset="0"/>
                <a:cs typeface="Times New Roman" panose="02020603050405020304" pitchFamily="18" charset="0"/>
              </a:rPr>
              <a:t>Descriptive statistics summary- unit price, cost of goods sold, gross income and rating </a:t>
            </a:r>
          </a:p>
          <a:p>
            <a:endParaRPr lang="en-BW" b="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16756BB-382D-2143-AC3F-3782C4122F91}"/>
              </a:ext>
            </a:extLst>
          </p:cNvPr>
          <p:cNvSpPr>
            <a:spLocks noGrp="1"/>
          </p:cNvSpPr>
          <p:nvPr>
            <p:ph type="body" idx="10"/>
          </p:nvPr>
        </p:nvSpPr>
        <p:spPr/>
        <p:txBody>
          <a:bodyPr>
            <a:normAutofit/>
          </a:bodyPr>
          <a:lstStyle/>
          <a:p>
            <a:endParaRPr lang="en-BW"/>
          </a:p>
          <a:p>
            <a:endParaRPr lang="en-BW"/>
          </a:p>
        </p:txBody>
      </p:sp>
      <p:pic>
        <p:nvPicPr>
          <p:cNvPr id="7" name="Content Placeholder 6">
            <a:extLst>
              <a:ext uri="{FF2B5EF4-FFF2-40B4-BE49-F238E27FC236}">
                <a16:creationId xmlns:a16="http://schemas.microsoft.com/office/drawing/2014/main" id="{A0536591-0B15-1258-7ADB-643C32ECF298}"/>
              </a:ext>
            </a:extLst>
          </p:cNvPr>
          <p:cNvPicPr>
            <a:picLocks noGrp="1" noChangeAspect="1"/>
          </p:cNvPicPr>
          <p:nvPr>
            <p:ph sz="half" idx="14"/>
          </p:nvPr>
        </p:nvPicPr>
        <p:blipFill>
          <a:blip r:embed="rId2"/>
          <a:stretch>
            <a:fillRect/>
          </a:stretch>
        </p:blipFill>
        <p:spPr>
          <a:xfrm>
            <a:off x="976232" y="2348601"/>
            <a:ext cx="9458233" cy="3159607"/>
          </a:xfrm>
        </p:spPr>
      </p:pic>
    </p:spTree>
    <p:extLst>
      <p:ext uri="{BB962C8B-B14F-4D97-AF65-F5344CB8AC3E}">
        <p14:creationId xmlns:p14="http://schemas.microsoft.com/office/powerpoint/2010/main" val="706198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3B47-6432-623C-FEEC-D31B151A5985}"/>
              </a:ext>
            </a:extLst>
          </p:cNvPr>
          <p:cNvSpPr>
            <a:spLocks noGrp="1"/>
          </p:cNvSpPr>
          <p:nvPr>
            <p:ph type="title"/>
          </p:nvPr>
        </p:nvSpPr>
        <p:spPr>
          <a:xfrm>
            <a:off x="1188721" y="558801"/>
            <a:ext cx="10105708" cy="724946"/>
          </a:xfrm>
        </p:spPr>
        <p:txBody>
          <a:bodyPr>
            <a:normAutofit/>
          </a:bodyPr>
          <a:lstStyle/>
          <a:p>
            <a:r>
              <a:rPr lang="en-GB" sz="2800" b="1">
                <a:latin typeface="Times New Roman" panose="02020603050405020304" pitchFamily="18" charset="0"/>
                <a:cs typeface="Times New Roman" panose="02020603050405020304" pitchFamily="18" charset="0"/>
              </a:rPr>
              <a:t>                                RESULTS (EDA)</a:t>
            </a:r>
            <a:endParaRPr lang="en-BW" sz="2800" b="1">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DC9CAEB1-EADA-07D3-79C6-20F627F02328}"/>
              </a:ext>
            </a:extLst>
          </p:cNvPr>
          <p:cNvSpPr>
            <a:spLocks noGrp="1"/>
          </p:cNvSpPr>
          <p:nvPr>
            <p:ph type="body" idx="1"/>
          </p:nvPr>
        </p:nvSpPr>
        <p:spPr>
          <a:xfrm>
            <a:off x="1000616" y="2748387"/>
            <a:ext cx="8545285" cy="2427117"/>
          </a:xfrm>
        </p:spPr>
        <p:txBody>
          <a:bodyPr>
            <a:noAutofit/>
          </a:bodyPr>
          <a:lstStyle/>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Sales Trends: Identified periods of growth and anomalies.</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Branch/Product Line Performance: Variations in sales; strengths and areas needing improvement.</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Customer Segmentation: Member vs. Non-member sales insights.</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Pricing Strategies: Variations and customer satisfaction correlation.</a:t>
            </a: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Cost-Effectiveness: Branch-specific insights.</a:t>
            </a:r>
          </a:p>
          <a:p>
            <a:br>
              <a:rPr lang="en-US" sz="2000" b="0">
                <a:latin typeface="Times New Roman" panose="02020603050405020304" pitchFamily="18" charset="0"/>
                <a:cs typeface="Times New Roman" panose="02020603050405020304" pitchFamily="18" charset="0"/>
              </a:rPr>
            </a:br>
            <a:endParaRPr lang="en-US" sz="2000" b="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C4177D3-B435-2BB3-854A-1EFE08569E6B}"/>
              </a:ext>
            </a:extLst>
          </p:cNvPr>
          <p:cNvSpPr>
            <a:spLocks noGrp="1"/>
          </p:cNvSpPr>
          <p:nvPr>
            <p:ph type="body" idx="10"/>
          </p:nvPr>
        </p:nvSpPr>
        <p:spPr>
          <a:xfrm>
            <a:off x="1064624" y="1904964"/>
            <a:ext cx="9094360" cy="724946"/>
          </a:xfrm>
        </p:spPr>
        <p:txBody>
          <a:bodyPr vert="horz" lIns="45720" tIns="45720" rIns="45720" bIns="45720" rtlCol="0" anchor="t">
            <a:noAutofit/>
          </a:bodyPr>
          <a:lstStyle/>
          <a:p>
            <a:r>
              <a:rPr lang="en-US" sz="2000">
                <a:latin typeface="Times New Roman" panose="02020603050405020304" pitchFamily="18" charset="0"/>
                <a:ea typeface="+mj-lt"/>
                <a:cs typeface="Times New Roman" panose="02020603050405020304" pitchFamily="18" charset="0"/>
              </a:rPr>
              <a:t>Objective (OPEN POWER BI TO SEE DASHBOARD)</a:t>
            </a:r>
          </a:p>
          <a:p>
            <a:pPr marL="342900" indent="-342900">
              <a:buFont typeface="Arial" panose="020B0604020202020204" pitchFamily="34" charset="0"/>
              <a:buChar char="•"/>
            </a:pPr>
            <a:r>
              <a:rPr lang="en-US" sz="2000" b="0">
                <a:solidFill>
                  <a:srgbClr val="0D0D0D"/>
                </a:solidFill>
                <a:latin typeface="Times New Roman" panose="02020603050405020304" pitchFamily="18" charset="0"/>
                <a:ea typeface="+mj-lt"/>
                <a:cs typeface="Times New Roman" panose="02020603050405020304" pitchFamily="18" charset="0"/>
              </a:rPr>
              <a:t> Identify patterns, trends, and actionable insights through visual analysis</a:t>
            </a:r>
            <a:endParaRPr lang="en-US" sz="2000">
              <a:latin typeface="Times New Roman" panose="02020603050405020304" pitchFamily="18" charset="0"/>
              <a:cs typeface="Times New Roman" panose="02020603050405020304" pitchFamily="18" charset="0"/>
            </a:endParaRPr>
          </a:p>
          <a:p>
            <a:pPr marL="342900" indent="-342900">
              <a:buFont typeface="Arial" panose="020B0602020104020603" pitchFamily="34" charset="0"/>
              <a:buChar char="•"/>
            </a:pPr>
            <a:endParaRPr lang="en-US" sz="2000" b="0">
              <a:solidFill>
                <a:srgbClr val="0D0D0D"/>
              </a:solidFill>
              <a:latin typeface="Times New Roman" panose="02020603050405020304" pitchFamily="18" charset="0"/>
              <a:cs typeface="Times New Roman" panose="02020603050405020304" pitchFamily="18" charset="0"/>
            </a:endParaRPr>
          </a:p>
          <a:p>
            <a:endParaRPr lang="en-US" sz="200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2020104020603" pitchFamily="34" charset="0"/>
              <a:buChar char="•"/>
            </a:pPr>
            <a:endParaRPr lang="en-US" sz="2000">
              <a:solidFill>
                <a:srgbClr val="0D0D0D"/>
              </a:solidFill>
              <a:latin typeface="Times New Roman" panose="02020603050405020304" pitchFamily="18" charset="0"/>
              <a:cs typeface="Times New Roman" panose="02020603050405020304" pitchFamily="18" charset="0"/>
            </a:endParaRPr>
          </a:p>
          <a:p>
            <a:pPr marL="285750" indent="-285750">
              <a:buFont typeface="Arial"/>
              <a:buChar char="•"/>
            </a:pPr>
            <a:endParaRPr lang="en-US" sz="2000">
              <a:solidFill>
                <a:srgbClr val="0D0D0D"/>
              </a:solidFill>
              <a:latin typeface="Times New Roman" panose="02020603050405020304" pitchFamily="18" charset="0"/>
              <a:cs typeface="Times New Roman" panose="02020603050405020304" pitchFamily="18" charset="0"/>
            </a:endParaRPr>
          </a:p>
          <a:p>
            <a:endParaRPr lang="en-BW">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95260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3F3B-0097-FBFD-6BF6-6C12591ED826}"/>
              </a:ext>
            </a:extLst>
          </p:cNvPr>
          <p:cNvSpPr>
            <a:spLocks noGrp="1"/>
          </p:cNvSpPr>
          <p:nvPr>
            <p:ph type="title"/>
          </p:nvPr>
        </p:nvSpPr>
        <p:spPr>
          <a:xfrm>
            <a:off x="1341121" y="558801"/>
            <a:ext cx="9953308" cy="351284"/>
          </a:xfrm>
        </p:spPr>
        <p:txBody>
          <a:bodyPr>
            <a:noAutofit/>
          </a:bodyPr>
          <a:lstStyle/>
          <a:p>
            <a:r>
              <a:rPr lang="en-GB" sz="2400" b="1">
                <a:latin typeface="Times New Roman" panose="02020603050405020304" pitchFamily="18" charset="0"/>
                <a:cs typeface="Times New Roman" panose="02020603050405020304" pitchFamily="18" charset="0"/>
              </a:rPr>
              <a:t>	                               RESULTS</a:t>
            </a:r>
            <a:endParaRPr lang="en-BW" sz="2400" b="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2D8427-3012-8442-0475-1EF9D3D0736E}"/>
              </a:ext>
            </a:extLst>
          </p:cNvPr>
          <p:cNvSpPr>
            <a:spLocks noGrp="1"/>
          </p:cNvSpPr>
          <p:nvPr>
            <p:ph type="body" idx="1"/>
          </p:nvPr>
        </p:nvSpPr>
        <p:spPr>
          <a:xfrm>
            <a:off x="710695" y="1916183"/>
            <a:ext cx="2865120" cy="351284"/>
          </a:xfrm>
        </p:spPr>
        <p:txBody>
          <a:bodyPr>
            <a:normAutofit/>
          </a:bodyPr>
          <a:lstStyle/>
          <a:p>
            <a:r>
              <a:rPr lang="en-GB"/>
              <a:t>Unit price vs total sale scatter plot</a:t>
            </a:r>
            <a:endParaRPr lang="en-BW"/>
          </a:p>
        </p:txBody>
      </p:sp>
      <p:pic>
        <p:nvPicPr>
          <p:cNvPr id="7" name="Content Placeholder 6" descr="A graph with blue dots&#10;&#10;Description automatically generated">
            <a:extLst>
              <a:ext uri="{FF2B5EF4-FFF2-40B4-BE49-F238E27FC236}">
                <a16:creationId xmlns:a16="http://schemas.microsoft.com/office/drawing/2014/main" id="{D99127B5-98CE-BDE1-62B8-FB0B0B64B3B5}"/>
              </a:ext>
            </a:extLst>
          </p:cNvPr>
          <p:cNvPicPr>
            <a:picLocks noGrp="1" noChangeAspect="1"/>
          </p:cNvPicPr>
          <p:nvPr>
            <p:ph sz="half" idx="15"/>
          </p:nvPr>
        </p:nvPicPr>
        <p:blipFill>
          <a:blip r:embed="rId2"/>
          <a:stretch>
            <a:fillRect/>
          </a:stretch>
        </p:blipFill>
        <p:spPr>
          <a:xfrm>
            <a:off x="710695" y="2267467"/>
            <a:ext cx="5385305" cy="3734308"/>
          </a:xfrm>
          <a:prstGeom prst="rect">
            <a:avLst/>
          </a:prstGeom>
        </p:spPr>
      </p:pic>
      <p:sp>
        <p:nvSpPr>
          <p:cNvPr id="6" name="Content Placeholder 5">
            <a:extLst>
              <a:ext uri="{FF2B5EF4-FFF2-40B4-BE49-F238E27FC236}">
                <a16:creationId xmlns:a16="http://schemas.microsoft.com/office/drawing/2014/main" id="{DC613842-6DDF-7CF8-16D5-95ADF5EE3F71}"/>
              </a:ext>
            </a:extLst>
          </p:cNvPr>
          <p:cNvSpPr>
            <a:spLocks noGrp="1"/>
          </p:cNvSpPr>
          <p:nvPr>
            <p:ph sz="half" idx="14"/>
          </p:nvPr>
        </p:nvSpPr>
        <p:spPr>
          <a:xfrm>
            <a:off x="6317775" y="2485390"/>
            <a:ext cx="5385305" cy="3094227"/>
          </a:xfrm>
        </p:spPr>
        <p:txBody>
          <a:bodyPr>
            <a:normAutofit/>
          </a:bodyPr>
          <a:lstStyle/>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Positive Relationship</a:t>
            </a:r>
            <a:r>
              <a:rPr lang="en-US" sz="2000">
                <a:solidFill>
                  <a:srgbClr val="0D0D0D"/>
                </a:solidFill>
                <a:latin typeface="Times New Roman" panose="02020603050405020304" pitchFamily="18" charset="0"/>
                <a:ea typeface="+mn-lt"/>
                <a:cs typeface="Times New Roman" panose="02020603050405020304" pitchFamily="18" charset="0"/>
              </a:rPr>
              <a:t>: There is a positive relationship between unit price and total sales revenue.</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Regression Equation: </a:t>
            </a:r>
            <a:r>
              <a:rPr lang="en-US" sz="2000">
                <a:solidFill>
                  <a:srgbClr val="0D0D0D"/>
                </a:solidFill>
                <a:latin typeface="Times New Roman" panose="02020603050405020304" pitchFamily="18" charset="0"/>
                <a:ea typeface="+mn-lt"/>
                <a:cs typeface="Times New Roman" panose="02020603050405020304" pitchFamily="18" charset="0"/>
              </a:rPr>
              <a:t>y = 6.3359x - 32.224</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 Squared: </a:t>
            </a:r>
            <a:r>
              <a:rPr lang="en-US" sz="2000">
                <a:solidFill>
                  <a:srgbClr val="0D0D0D"/>
                </a:solidFill>
                <a:latin typeface="Times New Roman" panose="02020603050405020304" pitchFamily="18" charset="0"/>
                <a:ea typeface="+mn-lt"/>
                <a:cs typeface="Times New Roman" panose="02020603050405020304" pitchFamily="18" charset="0"/>
              </a:rPr>
              <a:t>0.513846148</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Adjusted R Squared: </a:t>
            </a:r>
            <a:r>
              <a:rPr lang="en-US" sz="2000">
                <a:solidFill>
                  <a:srgbClr val="0D0D0D"/>
                </a:solidFill>
                <a:latin typeface="Times New Roman" panose="02020603050405020304" pitchFamily="18" charset="0"/>
                <a:ea typeface="+mn-lt"/>
                <a:cs typeface="Times New Roman" panose="02020603050405020304" pitchFamily="18" charset="0"/>
              </a:rPr>
              <a:t>0.476449698</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Correlation Coefficient:  </a:t>
            </a:r>
            <a:r>
              <a:rPr lang="en-US" sz="2000">
                <a:solidFill>
                  <a:srgbClr val="0D0D0D"/>
                </a:solidFill>
                <a:latin typeface="Times New Roman" panose="02020603050405020304" pitchFamily="18" charset="0"/>
                <a:ea typeface="+mn-lt"/>
                <a:cs typeface="Times New Roman" panose="02020603050405020304" pitchFamily="18" charset="0"/>
              </a:rPr>
              <a:t>0.716830627</a:t>
            </a:r>
            <a:endParaRPr lang="en-BW" sz="2000"/>
          </a:p>
        </p:txBody>
      </p:sp>
      <p:sp>
        <p:nvSpPr>
          <p:cNvPr id="9" name="Text Placeholder 2">
            <a:extLst>
              <a:ext uri="{FF2B5EF4-FFF2-40B4-BE49-F238E27FC236}">
                <a16:creationId xmlns:a16="http://schemas.microsoft.com/office/drawing/2014/main" id="{78BDCE94-1890-9AC2-D698-0DB8061FB901}"/>
              </a:ext>
            </a:extLst>
          </p:cNvPr>
          <p:cNvSpPr txBox="1">
            <a:spLocks/>
          </p:cNvSpPr>
          <p:nvPr/>
        </p:nvSpPr>
        <p:spPr>
          <a:xfrm>
            <a:off x="710695" y="910085"/>
            <a:ext cx="9740897" cy="654814"/>
          </a:xfrm>
          <a:prstGeom prst="rect">
            <a:avLst/>
          </a:prstGeom>
        </p:spPr>
        <p:txBody>
          <a:bodyPr vert="horz" lIns="45720" tIns="45720" rIns="45720" bIns="45720" rtlCol="0" anchor="t">
            <a:noAutofit/>
          </a:bodyPr>
          <a:lstStyle>
            <a:lvl1pPr marL="0" indent="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None/>
              <a:defRPr lang="en-US" sz="1350" b="1" kern="1200" spc="38" baseline="0" dirty="0" smtClean="0">
                <a:solidFill>
                  <a:schemeClr val="tx1"/>
                </a:solidFill>
                <a:latin typeface="+mj-lt"/>
                <a:ea typeface="+mj-ea"/>
                <a:cs typeface="+mj-cs"/>
              </a:defRPr>
            </a:lvl1pPr>
            <a:lvl2pPr marL="342900" indent="0" algn="l" defTabSz="914400" rtl="0" eaLnBrk="1" latinLnBrk="0" hangingPunct="1">
              <a:lnSpc>
                <a:spcPct val="90000"/>
              </a:lnSpc>
              <a:spcBef>
                <a:spcPts val="200"/>
              </a:spcBef>
              <a:spcAft>
                <a:spcPts val="400"/>
              </a:spcAft>
              <a:buClr>
                <a:schemeClr val="accent1"/>
              </a:buClr>
              <a:buFont typeface="Wingdings 3" pitchFamily="18" charset="2"/>
              <a:buNone/>
              <a:defRPr sz="1500" b="1" kern="1200">
                <a:solidFill>
                  <a:schemeClr val="tx1"/>
                </a:solidFill>
                <a:latin typeface="+mn-lt"/>
                <a:ea typeface="+mn-ea"/>
                <a:cs typeface="+mn-cs"/>
              </a:defRPr>
            </a:lvl2pPr>
            <a:lvl3pPr marL="685800" indent="0" algn="l" defTabSz="914400" rtl="0" eaLnBrk="1" latinLnBrk="0" hangingPunct="1">
              <a:lnSpc>
                <a:spcPct val="90000"/>
              </a:lnSpc>
              <a:spcBef>
                <a:spcPts val="200"/>
              </a:spcBef>
              <a:spcAft>
                <a:spcPts val="400"/>
              </a:spcAft>
              <a:buClr>
                <a:schemeClr val="accent1"/>
              </a:buClr>
              <a:buFont typeface="Wingdings 3" pitchFamily="18" charset="2"/>
              <a:buNone/>
              <a:defRPr sz="1350" b="1" kern="1200">
                <a:solidFill>
                  <a:schemeClr val="tx1"/>
                </a:solidFill>
                <a:latin typeface="+mn-lt"/>
                <a:ea typeface="+mn-ea"/>
                <a:cs typeface="+mn-cs"/>
              </a:defRPr>
            </a:lvl3pPr>
            <a:lvl4pPr marL="10287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4pPr>
            <a:lvl5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5pPr>
            <a:lvl6pPr marL="17145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6pPr>
            <a:lvl7pPr marL="20574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7pPr>
            <a:lvl8pPr marL="24003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8pPr>
            <a:lvl9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200" b="1" kern="1200">
                <a:solidFill>
                  <a:schemeClr val="tx1"/>
                </a:solidFill>
                <a:latin typeface="+mn-lt"/>
                <a:ea typeface="+mn-ea"/>
                <a:cs typeface="+mn-cs"/>
              </a:defRPr>
            </a:lvl9pPr>
          </a:lstStyle>
          <a:p>
            <a:r>
              <a:rPr lang="en-US" sz="2000" b="0">
                <a:solidFill>
                  <a:srgbClr val="0D0D0D"/>
                </a:solidFill>
                <a:latin typeface="Times New Roman" panose="02020603050405020304" pitchFamily="18" charset="0"/>
                <a:ea typeface="Söhne"/>
                <a:cs typeface="Times New Roman" panose="02020603050405020304" pitchFamily="18" charset="0"/>
              </a:rPr>
              <a:t>Linear regression was used to analyze the relationship between unit price, cost of goods sold (COGS), quantity, and total sales revenue. The analysis provided insights into pricing strategies, inventory management, and sales performance.</a:t>
            </a:r>
          </a:p>
        </p:txBody>
      </p:sp>
    </p:spTree>
    <p:extLst>
      <p:ext uri="{BB962C8B-B14F-4D97-AF65-F5344CB8AC3E}">
        <p14:creationId xmlns:p14="http://schemas.microsoft.com/office/powerpoint/2010/main" val="194052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3F3B-0097-FBFD-6BF6-6C12591ED826}"/>
              </a:ext>
            </a:extLst>
          </p:cNvPr>
          <p:cNvSpPr>
            <a:spLocks noGrp="1"/>
          </p:cNvSpPr>
          <p:nvPr>
            <p:ph type="title"/>
          </p:nvPr>
        </p:nvSpPr>
        <p:spPr>
          <a:xfrm>
            <a:off x="1331977" y="558801"/>
            <a:ext cx="9953308" cy="351284"/>
          </a:xfrm>
        </p:spPr>
        <p:txBody>
          <a:bodyPr>
            <a:noAutofit/>
          </a:bodyPr>
          <a:lstStyle/>
          <a:p>
            <a:r>
              <a:rPr lang="en-GB" sz="2400">
                <a:latin typeface="Times New Roman" panose="02020603050405020304" pitchFamily="18" charset="0"/>
                <a:cs typeface="Times New Roman" panose="02020603050405020304" pitchFamily="18" charset="0"/>
              </a:rPr>
              <a:t>	                                </a:t>
            </a:r>
            <a:r>
              <a:rPr lang="en-GB" sz="2400" b="1">
                <a:latin typeface="Times New Roman" panose="02020603050405020304" pitchFamily="18" charset="0"/>
                <a:cs typeface="Times New Roman" panose="02020603050405020304" pitchFamily="18" charset="0"/>
              </a:rPr>
              <a:t>RESULTS</a:t>
            </a:r>
            <a:endParaRPr lang="en-BW" sz="2400" b="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2D8427-3012-8442-0475-1EF9D3D0736E}"/>
              </a:ext>
            </a:extLst>
          </p:cNvPr>
          <p:cNvSpPr>
            <a:spLocks noGrp="1"/>
          </p:cNvSpPr>
          <p:nvPr>
            <p:ph type="body" idx="1"/>
          </p:nvPr>
        </p:nvSpPr>
        <p:spPr>
          <a:xfrm>
            <a:off x="710695" y="1210562"/>
            <a:ext cx="2865120" cy="351284"/>
          </a:xfrm>
        </p:spPr>
        <p:txBody>
          <a:bodyPr>
            <a:normAutofit/>
          </a:bodyPr>
          <a:lstStyle/>
          <a:p>
            <a:r>
              <a:rPr lang="en-GB"/>
              <a:t>COGS vs total sale scatter plot</a:t>
            </a:r>
            <a:endParaRPr lang="en-BW"/>
          </a:p>
        </p:txBody>
      </p:sp>
      <p:pic>
        <p:nvPicPr>
          <p:cNvPr id="11" name="Content Placeholder 8" descr="A graph with blue dots and a dotted line&#10;&#10;Description automatically generated">
            <a:extLst>
              <a:ext uri="{FF2B5EF4-FFF2-40B4-BE49-F238E27FC236}">
                <a16:creationId xmlns:a16="http://schemas.microsoft.com/office/drawing/2014/main" id="{B8576F05-C149-FF36-4BBF-1E575B475D80}"/>
              </a:ext>
            </a:extLst>
          </p:cNvPr>
          <p:cNvPicPr>
            <a:picLocks noGrp="1" noChangeAspect="1"/>
          </p:cNvPicPr>
          <p:nvPr>
            <p:ph sz="half" idx="15"/>
          </p:nvPr>
        </p:nvPicPr>
        <p:blipFill>
          <a:blip r:embed="rId2"/>
          <a:stretch>
            <a:fillRect/>
          </a:stretch>
        </p:blipFill>
        <p:spPr>
          <a:xfrm>
            <a:off x="710695" y="1561846"/>
            <a:ext cx="5635241" cy="3673620"/>
          </a:xfrm>
        </p:spPr>
      </p:pic>
      <p:sp>
        <p:nvSpPr>
          <p:cNvPr id="6" name="Content Placeholder 5">
            <a:extLst>
              <a:ext uri="{FF2B5EF4-FFF2-40B4-BE49-F238E27FC236}">
                <a16:creationId xmlns:a16="http://schemas.microsoft.com/office/drawing/2014/main" id="{DC613842-6DDF-7CF8-16D5-95ADF5EE3F71}"/>
              </a:ext>
            </a:extLst>
          </p:cNvPr>
          <p:cNvSpPr>
            <a:spLocks noGrp="1"/>
          </p:cNvSpPr>
          <p:nvPr>
            <p:ph sz="half" idx="14"/>
          </p:nvPr>
        </p:nvSpPr>
        <p:spPr>
          <a:xfrm>
            <a:off x="6438966" y="2099564"/>
            <a:ext cx="5320218" cy="3094227"/>
          </a:xfrm>
        </p:spPr>
        <p:txBody>
          <a:bodyPr>
            <a:normAutofit/>
          </a:bodyPr>
          <a:lstStyle/>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Negative Relationship</a:t>
            </a:r>
            <a:r>
              <a:rPr lang="en-US" sz="2000">
                <a:solidFill>
                  <a:srgbClr val="0D0D0D"/>
                </a:solidFill>
                <a:latin typeface="Times New Roman" panose="02020603050405020304" pitchFamily="18" charset="0"/>
                <a:ea typeface="+mn-lt"/>
                <a:cs typeface="Times New Roman" panose="02020603050405020304" pitchFamily="18" charset="0"/>
              </a:rPr>
              <a:t>: There is a negative relationship between cost of goods sold and total sales revenue.</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Regression Equation: </a:t>
            </a:r>
            <a:r>
              <a:rPr lang="en-US" sz="2000">
                <a:solidFill>
                  <a:srgbClr val="0D0D0D"/>
                </a:solidFill>
                <a:latin typeface="Times New Roman" panose="02020603050405020304" pitchFamily="18" charset="0"/>
                <a:ea typeface="+mn-lt"/>
                <a:cs typeface="Times New Roman" panose="02020603050405020304" pitchFamily="18" charset="0"/>
              </a:rPr>
              <a:t>y = -4.0089x + 395.09</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R Squared: </a:t>
            </a:r>
            <a:r>
              <a:rPr lang="en-US" sz="2000">
                <a:solidFill>
                  <a:srgbClr val="0D0D0D"/>
                </a:solidFill>
                <a:latin typeface="Times New Roman" panose="02020603050405020304" pitchFamily="18" charset="0"/>
                <a:ea typeface="+mn-lt"/>
                <a:cs typeface="Times New Roman" panose="02020603050405020304" pitchFamily="18" charset="0"/>
              </a:rPr>
              <a:t>1</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Adjusted R Squared: </a:t>
            </a:r>
            <a:r>
              <a:rPr lang="en-US" sz="2000">
                <a:solidFill>
                  <a:srgbClr val="0D0D0D"/>
                </a:solidFill>
                <a:latin typeface="Times New Roman" panose="02020603050405020304" pitchFamily="18" charset="0"/>
                <a:ea typeface="+mn-lt"/>
                <a:cs typeface="Times New Roman" panose="02020603050405020304" pitchFamily="18" charset="0"/>
              </a:rPr>
              <a:t>1</a:t>
            </a:r>
          </a:p>
          <a:p>
            <a:pPr marL="171450" indent="-171450">
              <a:buFont typeface="Arial" panose="020B0604020202020204" pitchFamily="34" charset="0"/>
              <a:buChar char="•"/>
            </a:pPr>
            <a:r>
              <a:rPr lang="en-US" sz="2000" b="1">
                <a:solidFill>
                  <a:srgbClr val="0D0D0D"/>
                </a:solidFill>
                <a:latin typeface="Times New Roman" panose="02020603050405020304" pitchFamily="18" charset="0"/>
                <a:ea typeface="+mn-lt"/>
                <a:cs typeface="Times New Roman" panose="02020603050405020304" pitchFamily="18" charset="0"/>
              </a:rPr>
              <a:t>Correlation Coefficient:  </a:t>
            </a:r>
            <a:r>
              <a:rPr lang="en-US" sz="2000">
                <a:solidFill>
                  <a:srgbClr val="0D0D0D"/>
                </a:solidFill>
                <a:latin typeface="Times New Roman" panose="02020603050405020304" pitchFamily="18" charset="0"/>
                <a:ea typeface="+mn-lt"/>
                <a:cs typeface="Times New Roman" panose="02020603050405020304" pitchFamily="18" charset="0"/>
              </a:rPr>
              <a:t>1</a:t>
            </a:r>
            <a:endParaRPr lang="en-BW" sz="2000"/>
          </a:p>
        </p:txBody>
      </p:sp>
    </p:spTree>
    <p:extLst>
      <p:ext uri="{BB962C8B-B14F-4D97-AF65-F5344CB8AC3E}">
        <p14:creationId xmlns:p14="http://schemas.microsoft.com/office/powerpoint/2010/main" val="4277392431"/>
      </p:ext>
    </p:extLst>
  </p:cSld>
  <p:clrMapOvr>
    <a:masterClrMapping/>
  </p:clrMapOvr>
  <p:transition spd="slow">
    <p:wipe/>
  </p:transition>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8eb38a6-2ddc-48c5-afc2-b83e00bb852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0EA21EAF6FE34E9C3589240784CDF0" ma:contentTypeVersion="15" ma:contentTypeDescription="Create a new document." ma:contentTypeScope="" ma:versionID="071c423779b43158e25aac77f410fdf7">
  <xsd:schema xmlns:xsd="http://www.w3.org/2001/XMLSchema" xmlns:xs="http://www.w3.org/2001/XMLSchema" xmlns:p="http://schemas.microsoft.com/office/2006/metadata/properties" xmlns:ns3="8d94a004-2497-488c-9f1c-35a279a0561c" xmlns:ns4="e8eb38a6-2ddc-48c5-afc2-b83e00bb852d" targetNamespace="http://schemas.microsoft.com/office/2006/metadata/properties" ma:root="true" ma:fieldsID="d0eaff41bfe86328a2023e90702f7761" ns3:_="" ns4:_="">
    <xsd:import namespace="8d94a004-2497-488c-9f1c-35a279a0561c"/>
    <xsd:import namespace="e8eb38a6-2ddc-48c5-afc2-b83e00bb852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4a004-2497-488c-9f1c-35a279a0561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eb38a6-2ddc-48c5-afc2-b83e00bb852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8d94a004-2497-488c-9f1c-35a279a0561c"/>
    <ds:schemaRef ds:uri="e8eb38a6-2ddc-48c5-afc2-b83e00bb85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A17D4F6-03B2-4B53-8A86-42389BDD43B8}">
  <ds:schemaRefs>
    <ds:schemaRef ds:uri="8d94a004-2497-488c-9f1c-35a279a0561c"/>
    <ds:schemaRef ds:uri="e8eb38a6-2ddc-48c5-afc2-b83e00bb85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12</Slides>
  <Notes>4</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2013 - 2022 Theme</vt:lpstr>
      <vt:lpstr>Deirdre Gouta Mmolotsa (BIDA22-068),Reneilwe Keoagile (BIDA22-061),Letso Manyanda (BIDA22-062),Loago Junior Rantao (BIDA22-064) </vt:lpstr>
      <vt:lpstr>                     INTRODUCTION</vt:lpstr>
      <vt:lpstr>                               AIMS AND OBJECTIVES</vt:lpstr>
      <vt:lpstr>                      METHODOLOGY</vt:lpstr>
      <vt:lpstr>RESULTS (EDA)</vt:lpstr>
      <vt:lpstr>                                       RESULTS (EDA)</vt:lpstr>
      <vt:lpstr>                                RESULTS (EDA)</vt:lpstr>
      <vt:lpstr>                                RESULTS</vt:lpstr>
      <vt:lpstr>                                 RESULTS</vt:lpstr>
      <vt:lpstr>                                  RESULTS</vt:lpstr>
      <vt:lpstr>DISCUSSION OF FINDINGS</vt:lpstr>
      <vt:lpstr>    CONCLUSIONS, RECOMMENDATIONS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Loago Junior Rantao</dc:creator>
  <cp:revision>1</cp:revision>
  <dcterms:created xsi:type="dcterms:W3CDTF">2024-04-23T00:39:25Z</dcterms:created>
  <dcterms:modified xsi:type="dcterms:W3CDTF">2024-05-20T08:31:39Z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0x010100F00EA21EAF6FE34E9C3589240784CDF0</vt:lpwstr>
  </property>
  <property fmtid="{D5CDD505-2E9C-101B-9397-08002B2CF9AE}" pid="3" name="MediaServiceImageTags">
    <vt:lpwstr/>
  </property>
</Properties>
</file>