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28FCF-4C9D-469E-969C-AC2BA0C67341}" v="1" dt="2024-01-27T14:43:24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nel Suciu" userId="S::suciu.ni.cornel@student.utcluj.ro::ddedaf1a-e0ec-4abb-9a7d-a8bd3c5e0e22" providerId="AD" clId="Web-{39F28FCF-4C9D-469E-969C-AC2BA0C67341}"/>
    <pc:docChg chg="sldOrd">
      <pc:chgData name="Cornel Suciu" userId="S::suciu.ni.cornel@student.utcluj.ro::ddedaf1a-e0ec-4abb-9a7d-a8bd3c5e0e22" providerId="AD" clId="Web-{39F28FCF-4C9D-469E-969C-AC2BA0C67341}" dt="2024-01-27T14:43:24.198" v="0"/>
      <pc:docMkLst>
        <pc:docMk/>
      </pc:docMkLst>
      <pc:sldChg chg="ord">
        <pc:chgData name="Cornel Suciu" userId="S::suciu.ni.cornel@student.utcluj.ro::ddedaf1a-e0ec-4abb-9a7d-a8bd3c5e0e22" providerId="AD" clId="Web-{39F28FCF-4C9D-469E-969C-AC2BA0C67341}" dt="2024-01-27T14:43:24.198" v="0"/>
        <pc:sldMkLst>
          <pc:docMk/>
          <pc:sldMk cId="3505519279" sldId="2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4:35:59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4:49:18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4:45:33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4:50:14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4:53:09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5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6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7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1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1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8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Ne555</a:t>
            </a:r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C8670"/>
          </a:solidFill>
          <a:ln w="38100" cap="rnd">
            <a:solidFill>
              <a:srgbClr val="EC867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AF401-1B31-E6D1-C02D-CE763975C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0" r="20816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328C31-93A8-4C77-B2C9-1705F827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77F36-40F3-00BC-CA7B-2386CFE3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341" y="640823"/>
            <a:ext cx="3419856" cy="5583148"/>
          </a:xfrm>
        </p:spPr>
        <p:txBody>
          <a:bodyPr anchor="ctr">
            <a:noAutofit/>
          </a:bodyPr>
          <a:lstStyle/>
          <a:p>
            <a:r>
              <a:rPr lang="en-US" sz="2800" dirty="0"/>
              <a:t>Daca </a:t>
            </a:r>
            <a:r>
              <a:rPr lang="en-US" sz="2800" dirty="0" err="1"/>
              <a:t>utilizatorul</a:t>
            </a:r>
            <a:r>
              <a:rPr lang="en-US" sz="2800" dirty="0"/>
              <a:t> a </a:t>
            </a:r>
            <a:r>
              <a:rPr lang="en-US" sz="2800" dirty="0" err="1"/>
              <a:t>decis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apese</a:t>
            </a:r>
            <a:r>
              <a:rPr lang="en-US" sz="2800" dirty="0"/>
              <a:t> pe trigger </a:t>
            </a:r>
            <a:r>
              <a:rPr lang="en-US" sz="2800" dirty="0" err="1"/>
              <a:t>va</a:t>
            </a:r>
            <a:r>
              <a:rPr lang="en-US" sz="2800" dirty="0"/>
              <a:t> fi </a:t>
            </a:r>
            <a:r>
              <a:rPr lang="en-US" sz="2800" dirty="0" err="1"/>
              <a:t>intampinat</a:t>
            </a:r>
            <a:r>
              <a:rPr lang="en-US" sz="2800" dirty="0"/>
              <a:t> cu 3 </a:t>
            </a:r>
            <a:r>
              <a:rPr lang="en-US" sz="2800" dirty="0" err="1"/>
              <a:t>grafice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simula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se </a:t>
            </a:r>
            <a:r>
              <a:rPr lang="en-US" sz="2800" dirty="0" err="1"/>
              <a:t>intampla</a:t>
            </a:r>
            <a:r>
              <a:rPr lang="en-US" sz="2800" dirty="0"/>
              <a:t> .Cum </a:t>
            </a:r>
            <a:r>
              <a:rPr lang="en-US" sz="2800" dirty="0" err="1"/>
              <a:t>functioneaza</a:t>
            </a:r>
            <a:r>
              <a:rPr lang="en-US" sz="2800" dirty="0"/>
              <a:t> </a:t>
            </a:r>
            <a:r>
              <a:rPr lang="en-US" sz="2800" dirty="0" err="1"/>
              <a:t>acestea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foarte</a:t>
            </a:r>
            <a:r>
              <a:rPr lang="en-US" sz="2800" dirty="0"/>
              <a:t> </a:t>
            </a:r>
            <a:r>
              <a:rPr lang="en-US" sz="2800" dirty="0" err="1"/>
              <a:t>usor</a:t>
            </a:r>
            <a:r>
              <a:rPr lang="en-US" sz="2800" dirty="0"/>
              <a:t> de </a:t>
            </a:r>
            <a:r>
              <a:rPr lang="en-US" sz="2800" dirty="0" err="1"/>
              <a:t>inteles</a:t>
            </a:r>
            <a:r>
              <a:rPr lang="en-US" sz="2800" dirty="0"/>
              <a:t> din </a:t>
            </a:r>
            <a:r>
              <a:rPr lang="en-US" sz="2800" dirty="0" err="1"/>
              <a:t>pagina</a:t>
            </a:r>
            <a:r>
              <a:rPr lang="en-US" sz="2800" dirty="0"/>
              <a:t> de </a:t>
            </a:r>
            <a:r>
              <a:rPr lang="en-US" sz="2800" dirty="0" err="1"/>
              <a:t>configuratii</a:t>
            </a:r>
            <a:r>
              <a:rPr lang="en-US" sz="2800" dirty="0"/>
              <a:t> ale NE555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4884261"/>
              <a:ext cx="360" cy="2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E6CDA0-1660-DF67-7955-EAB4C1B4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800600"/>
            <a:ext cx="6894576" cy="142646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2620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EC8670"/>
          </a:solidFill>
          <a:ln w="34925">
            <a:solidFill>
              <a:srgbClr val="EC867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DC53FBE-0282-173A-664D-5BD553F81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539905"/>
            <a:ext cx="6894576" cy="5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6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FAC59-5B72-7BE6-47C4-6DD095BC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748851" cy="1719072"/>
          </a:xfrm>
        </p:spPr>
        <p:txBody>
          <a:bodyPr anchor="b">
            <a:normAutofit/>
          </a:bodyPr>
          <a:lstStyle/>
          <a:p>
            <a:r>
              <a:rPr lang="en-US" dirty="0" err="1"/>
              <a:t>Prezentarea</a:t>
            </a:r>
            <a:r>
              <a:rPr lang="en-US" dirty="0"/>
              <a:t> </a:t>
            </a:r>
            <a:r>
              <a:rPr lang="en-US" dirty="0" err="1"/>
              <a:t>Interfetei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EC8670"/>
          </a:solidFill>
          <a:ln w="38100" cap="rnd">
            <a:solidFill>
              <a:srgbClr val="EC867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5EF2174-41A8-986F-54C4-EAC444858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dirty="0"/>
              <a:t>Am </a:t>
            </a:r>
            <a:r>
              <a:rPr lang="en-US" err="1"/>
              <a:t>inceput</a:t>
            </a:r>
            <a:r>
              <a:rPr lang="en-US" dirty="0"/>
              <a:t> </a:t>
            </a:r>
            <a:r>
              <a:rPr lang="en-US" err="1"/>
              <a:t>proiectul</a:t>
            </a:r>
            <a:r>
              <a:rPr lang="en-US" dirty="0"/>
              <a:t> cu </a:t>
            </a:r>
            <a:r>
              <a:rPr lang="en-US" err="1"/>
              <a:t>gandul</a:t>
            </a:r>
            <a:r>
              <a:rPr lang="en-US" dirty="0"/>
              <a:t> de a face cat de </a:t>
            </a:r>
            <a:r>
              <a:rPr lang="en-US" err="1"/>
              <a:t>usoara</a:t>
            </a:r>
            <a:r>
              <a:rPr lang="en-US" dirty="0"/>
              <a:t> </a:t>
            </a:r>
            <a:r>
              <a:rPr lang="en-US" err="1"/>
              <a:t>intelgerea</a:t>
            </a:r>
            <a:r>
              <a:rPr lang="en-US" dirty="0"/>
              <a:t> </a:t>
            </a:r>
            <a:r>
              <a:rPr lang="en-US" err="1"/>
              <a:t>pentru</a:t>
            </a:r>
            <a:r>
              <a:rPr lang="en-US" dirty="0"/>
              <a:t> un </a:t>
            </a:r>
            <a:r>
              <a:rPr lang="en-US" err="1"/>
              <a:t>uitilizator</a:t>
            </a:r>
            <a:r>
              <a:rPr lang="en-US" dirty="0"/>
              <a:t> </a:t>
            </a:r>
            <a:r>
              <a:rPr lang="en-US" err="1"/>
              <a:t>incepator</a:t>
            </a:r>
            <a:r>
              <a:rPr lang="en-US" dirty="0"/>
              <a:t>. Am </a:t>
            </a:r>
            <a:r>
              <a:rPr lang="en-US" err="1"/>
              <a:t>inceput</a:t>
            </a:r>
            <a:r>
              <a:rPr lang="en-US" dirty="0"/>
              <a:t> </a:t>
            </a:r>
            <a:r>
              <a:rPr lang="en-US" err="1"/>
              <a:t>prin</a:t>
            </a:r>
            <a:r>
              <a:rPr lang="en-US" dirty="0"/>
              <a:t> a </a:t>
            </a:r>
            <a:r>
              <a:rPr lang="en-US" err="1"/>
              <a:t>explica</a:t>
            </a:r>
            <a:r>
              <a:rPr lang="en-US" dirty="0"/>
              <a:t> cum </a:t>
            </a:r>
            <a:r>
              <a:rPr lang="en-US" err="1"/>
              <a:t>functioneaza</a:t>
            </a:r>
            <a:r>
              <a:rPr lang="en-US" dirty="0"/>
              <a:t> </a:t>
            </a:r>
            <a:r>
              <a:rPr lang="en-US" err="1"/>
              <a:t>componenta</a:t>
            </a:r>
            <a:r>
              <a:rPr lang="en-US" dirty="0"/>
              <a:t> NE555 </a:t>
            </a:r>
            <a:r>
              <a:rPr lang="en-US" err="1"/>
              <a:t>si</a:t>
            </a:r>
            <a:r>
              <a:rPr lang="en-US" dirty="0"/>
              <a:t> am </a:t>
            </a:r>
            <a:r>
              <a:rPr lang="en-US" err="1"/>
              <a:t>afisat</a:t>
            </a:r>
            <a:r>
              <a:rPr lang="en-US" dirty="0"/>
              <a:t> </a:t>
            </a:r>
            <a:r>
              <a:rPr lang="en-US" err="1"/>
              <a:t>configuratia</a:t>
            </a:r>
            <a:r>
              <a:rPr lang="en-US" dirty="0"/>
              <a:t> </a:t>
            </a:r>
            <a:r>
              <a:rPr lang="en-US" err="1"/>
              <a:t>pinilor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cum </a:t>
            </a:r>
            <a:r>
              <a:rPr lang="en-US" err="1"/>
              <a:t>este</a:t>
            </a:r>
            <a:r>
              <a:rPr lang="en-US" dirty="0"/>
              <a:t> </a:t>
            </a:r>
            <a:r>
              <a:rPr lang="en-US" err="1"/>
              <a:t>alcatuita</a:t>
            </a:r>
            <a:r>
              <a:rPr lang="en-US" dirty="0"/>
              <a:t> intern.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2C97E2B-903D-77FB-170C-534D92D33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386663"/>
            <a:ext cx="7261201" cy="6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74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1671EB-9B2E-4E39-94FF-2BA8B0B45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FC64A3-62BF-47FB-A545-7A43E3653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4745565" y="-4745566"/>
            <a:ext cx="2700870" cy="12192000"/>
          </a:xfrm>
          <a:custGeom>
            <a:avLst/>
            <a:gdLst>
              <a:gd name="connsiteX0" fmla="*/ 0 w 2700870"/>
              <a:gd name="connsiteY0" fmla="*/ 0 h 12192000"/>
              <a:gd name="connsiteX1" fmla="*/ 0 w 2700870"/>
              <a:gd name="connsiteY1" fmla="*/ 12192000 h 12192000"/>
              <a:gd name="connsiteX2" fmla="*/ 2661694 w 2700870"/>
              <a:gd name="connsiteY2" fmla="*/ 12192000 h 12192000"/>
              <a:gd name="connsiteX3" fmla="*/ 2632716 w 2700870"/>
              <a:gd name="connsiteY3" fmla="*/ 11941855 h 12192000"/>
              <a:gd name="connsiteX4" fmla="*/ 2605238 w 2700870"/>
              <a:gd name="connsiteY4" fmla="*/ 10895781 h 12192000"/>
              <a:gd name="connsiteX5" fmla="*/ 2672927 w 2700870"/>
              <a:gd name="connsiteY5" fmla="*/ 9729981 h 12192000"/>
              <a:gd name="connsiteX6" fmla="*/ 2672927 w 2700870"/>
              <a:gd name="connsiteY6" fmla="*/ 9349685 h 12192000"/>
              <a:gd name="connsiteX7" fmla="*/ 2665256 w 2700870"/>
              <a:gd name="connsiteY7" fmla="*/ 8947869 h 12192000"/>
              <a:gd name="connsiteX8" fmla="*/ 2666835 w 2700870"/>
              <a:gd name="connsiteY8" fmla="*/ 7719557 h 12192000"/>
              <a:gd name="connsiteX9" fmla="*/ 2648109 w 2700870"/>
              <a:gd name="connsiteY9" fmla="*/ 6285351 h 12192000"/>
              <a:gd name="connsiteX10" fmla="*/ 2672476 w 2700870"/>
              <a:gd name="connsiteY10" fmla="*/ 5314115 h 12192000"/>
              <a:gd name="connsiteX11" fmla="*/ 2662774 w 2700870"/>
              <a:gd name="connsiteY11" fmla="*/ 4956020 h 12192000"/>
              <a:gd name="connsiteX12" fmla="*/ 2679020 w 2700870"/>
              <a:gd name="connsiteY12" fmla="*/ 4142653 h 12192000"/>
              <a:gd name="connsiteX13" fmla="*/ 2681951 w 2700870"/>
              <a:gd name="connsiteY13" fmla="*/ 3198141 h 12192000"/>
              <a:gd name="connsiteX14" fmla="*/ 2632541 w 2700870"/>
              <a:gd name="connsiteY14" fmla="*/ 1982283 h 12192000"/>
              <a:gd name="connsiteX15" fmla="*/ 2667512 w 2700870"/>
              <a:gd name="connsiteY15" fmla="*/ 1445702 h 12192000"/>
              <a:gd name="connsiteX16" fmla="*/ 2660518 w 2700870"/>
              <a:gd name="connsiteY16" fmla="*/ 750797 h 12192000"/>
              <a:gd name="connsiteX17" fmla="*/ 2651539 w 2700870"/>
              <a:gd name="connsiteY17" fmla="*/ 168769 h 12192000"/>
              <a:gd name="connsiteX18" fmla="*/ 2668618 w 2700870"/>
              <a:gd name="connsiteY18" fmla="*/ 0 h 12192000"/>
              <a:gd name="connsiteX19" fmla="*/ 781493 w 2700870"/>
              <a:gd name="connsiteY19" fmla="*/ 0 h 12192000"/>
              <a:gd name="connsiteX20" fmla="*/ 409569 w 2700870"/>
              <a:gd name="connsiteY20" fmla="*/ 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00870" h="12192000">
                <a:moveTo>
                  <a:pt x="0" y="0"/>
                </a:moveTo>
                <a:lnTo>
                  <a:pt x="0" y="12192000"/>
                </a:lnTo>
                <a:lnTo>
                  <a:pt x="2661694" y="12192000"/>
                </a:lnTo>
                <a:lnTo>
                  <a:pt x="2632716" y="11941855"/>
                </a:lnTo>
                <a:cubicBezTo>
                  <a:pt x="2602362" y="11594183"/>
                  <a:pt x="2599485" y="11245047"/>
                  <a:pt x="2605238" y="10895781"/>
                </a:cubicBezTo>
                <a:cubicBezTo>
                  <a:pt x="2611558" y="10506425"/>
                  <a:pt x="2629380" y="10117297"/>
                  <a:pt x="2672927" y="9729981"/>
                </a:cubicBezTo>
                <a:cubicBezTo>
                  <a:pt x="2684548" y="9603480"/>
                  <a:pt x="2684548" y="9476187"/>
                  <a:pt x="2672927" y="9349685"/>
                </a:cubicBezTo>
                <a:cubicBezTo>
                  <a:pt x="2663496" y="9215958"/>
                  <a:pt x="2660924" y="9081848"/>
                  <a:pt x="2665256" y="8947869"/>
                </a:cubicBezTo>
                <a:cubicBezTo>
                  <a:pt x="2678116" y="8538360"/>
                  <a:pt x="2648559" y="8128618"/>
                  <a:pt x="2666835" y="7719557"/>
                </a:cubicBezTo>
                <a:cubicBezTo>
                  <a:pt x="2688269" y="7240958"/>
                  <a:pt x="2663226" y="6763493"/>
                  <a:pt x="2648109" y="6285351"/>
                </a:cubicBezTo>
                <a:cubicBezTo>
                  <a:pt x="2637956" y="5961455"/>
                  <a:pt x="2631636" y="5637330"/>
                  <a:pt x="2672476" y="5314115"/>
                </a:cubicBezTo>
                <a:cubicBezTo>
                  <a:pt x="2687594" y="5195204"/>
                  <a:pt x="2674732" y="5074932"/>
                  <a:pt x="2662774" y="4956020"/>
                </a:cubicBezTo>
                <a:cubicBezTo>
                  <a:pt x="2635699" y="4683988"/>
                  <a:pt x="2650591" y="4413093"/>
                  <a:pt x="2679020" y="4142653"/>
                </a:cubicBezTo>
                <a:cubicBezTo>
                  <a:pt x="2712412" y="3827814"/>
                  <a:pt x="2702710" y="3513204"/>
                  <a:pt x="2681951" y="3198141"/>
                </a:cubicBezTo>
                <a:cubicBezTo>
                  <a:pt x="2655103" y="2793383"/>
                  <a:pt x="2621257" y="2389987"/>
                  <a:pt x="2632541" y="1982283"/>
                </a:cubicBezTo>
                <a:cubicBezTo>
                  <a:pt x="2637279" y="1803119"/>
                  <a:pt x="2653299" y="1624412"/>
                  <a:pt x="2667512" y="1445702"/>
                </a:cubicBezTo>
                <a:cubicBezTo>
                  <a:pt x="2682111" y="1214217"/>
                  <a:pt x="2679764" y="981948"/>
                  <a:pt x="2660518" y="750797"/>
                </a:cubicBezTo>
                <a:cubicBezTo>
                  <a:pt x="2647658" y="556628"/>
                  <a:pt x="2639366" y="362460"/>
                  <a:pt x="2651539" y="168769"/>
                </a:cubicBezTo>
                <a:lnTo>
                  <a:pt x="2668618" y="0"/>
                </a:lnTo>
                <a:lnTo>
                  <a:pt x="781493" y="0"/>
                </a:lnTo>
                <a:lnTo>
                  <a:pt x="409569" y="0"/>
                </a:lnTo>
                <a:close/>
              </a:path>
            </a:pathLst>
          </a:custGeom>
          <a:solidFill>
            <a:srgbClr val="EC8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D6EDD-50BE-070F-0A19-F54630F5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" y="240755"/>
            <a:ext cx="5019114" cy="2418643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Interconexiune</a:t>
            </a:r>
            <a:r>
              <a:rPr lang="en-US" dirty="0">
                <a:solidFill>
                  <a:schemeClr val="bg1"/>
                </a:solidFill>
              </a:rPr>
              <a:t> 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Pagini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4925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C9E1F3-9A1D-39D4-1A1E-908FEEBC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786384"/>
            <a:ext cx="6894576" cy="1600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Pentru</a:t>
            </a:r>
            <a:r>
              <a:rPr lang="en-US" sz="3200" dirty="0">
                <a:solidFill>
                  <a:schemeClr val="bg1"/>
                </a:solidFill>
              </a:rPr>
              <a:t> a face </a:t>
            </a:r>
            <a:r>
              <a:rPr lang="en-US" sz="3200" dirty="0" err="1">
                <a:solidFill>
                  <a:schemeClr val="bg1"/>
                </a:solidFill>
              </a:rPr>
              <a:t>si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mai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usoara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navigarea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intelegerea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circuitului</a:t>
            </a:r>
            <a:r>
              <a:rPr lang="en-US" sz="3200" dirty="0">
                <a:solidFill>
                  <a:schemeClr val="bg1"/>
                </a:solidFill>
              </a:rPr>
              <a:t> am </a:t>
            </a:r>
            <a:r>
              <a:rPr lang="en-US" sz="3200" dirty="0" err="1">
                <a:solidFill>
                  <a:schemeClr val="bg1"/>
                </a:solidFill>
              </a:rPr>
              <a:t>adaugat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butoane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interconectare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intre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toate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paginile</a:t>
            </a:r>
            <a:r>
              <a:rPr lang="en-US" sz="3200" dirty="0">
                <a:solidFill>
                  <a:schemeClr val="bg1"/>
                </a:solidFill>
              </a:rPr>
              <a:t> din </a:t>
            </a:r>
            <a:r>
              <a:rPr lang="en-US" sz="3200" dirty="0" err="1">
                <a:solidFill>
                  <a:schemeClr val="bg1"/>
                </a:solidFill>
              </a:rPr>
              <a:t>proiect</a:t>
            </a:r>
            <a:r>
              <a:rPr lang="en-US" sz="3200" dirty="0">
                <a:solidFill>
                  <a:schemeClr val="bg1"/>
                </a:solidFill>
              </a:rPr>
              <a:t> ca </a:t>
            </a:r>
            <a:r>
              <a:rPr lang="en-US" sz="3200" dirty="0" err="1">
                <a:solidFill>
                  <a:schemeClr val="bg1"/>
                </a:solidFill>
              </a:rPr>
              <a:t>utilizatorul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poata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revine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oricand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doreste</a:t>
            </a:r>
            <a:r>
              <a:rPr lang="en-US" sz="3200" dirty="0">
                <a:solidFill>
                  <a:schemeClr val="bg1"/>
                </a:solidFill>
              </a:rPr>
              <a:t> la </a:t>
            </a:r>
            <a:r>
              <a:rPr lang="en-US" sz="3200" dirty="0" err="1">
                <a:solidFill>
                  <a:schemeClr val="bg1"/>
                </a:solidFill>
              </a:rPr>
              <a:t>inforamtiile</a:t>
            </a:r>
            <a:r>
              <a:rPr lang="en-US" sz="3200" dirty="0">
                <a:solidFill>
                  <a:schemeClr val="bg1"/>
                </a:solidFill>
              </a:rPr>
              <a:t> de </a:t>
            </a:r>
            <a:r>
              <a:rPr lang="en-US" sz="3200" dirty="0" err="1">
                <a:solidFill>
                  <a:schemeClr val="bg1"/>
                </a:solidFill>
              </a:rPr>
              <a:t>teorie</a:t>
            </a:r>
            <a:r>
              <a:rPr lang="en-US" sz="3200" dirty="0">
                <a:solidFill>
                  <a:schemeClr val="bg1"/>
                </a:solidFill>
              </a:rPr>
              <a:t> . 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8270E7F-DF8F-265E-88E9-76DB40F91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29" y="2999056"/>
            <a:ext cx="3564129" cy="3539967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039F298-35AD-174E-BE25-44033E1E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37" y="3130633"/>
            <a:ext cx="7053297" cy="28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4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8566-9F83-B5BE-0559-6FB18853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Pagina</a:t>
            </a:r>
            <a:r>
              <a:rPr lang="en-US" dirty="0"/>
              <a:t> de </a:t>
            </a:r>
            <a:r>
              <a:rPr lang="en-US" dirty="0" err="1"/>
              <a:t>Configuratii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FA9E48-FA02-83F1-BA72-B75548461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002" b="1326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EC8670"/>
          </a:solidFill>
          <a:ln w="38100" cap="rnd">
            <a:solidFill>
              <a:srgbClr val="EC867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BCC847-183C-914F-7831-799BE863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/>
              <a:t>Am </a:t>
            </a:r>
            <a:r>
              <a:rPr lang="en-US" sz="2400" err="1"/>
              <a:t>adaugat</a:t>
            </a:r>
            <a:r>
              <a:rPr lang="en-US" sz="2400" dirty="0"/>
              <a:t> o </a:t>
            </a:r>
            <a:r>
              <a:rPr lang="en-US" sz="2400" err="1"/>
              <a:t>pagina</a:t>
            </a:r>
            <a:r>
              <a:rPr lang="en-US" sz="2400" dirty="0"/>
              <a:t> cu </a:t>
            </a:r>
            <a:r>
              <a:rPr lang="en-US" sz="2400" err="1"/>
              <a:t>configuratiile</a:t>
            </a:r>
            <a:r>
              <a:rPr lang="en-US" sz="2400" dirty="0"/>
              <a:t> </a:t>
            </a:r>
            <a:r>
              <a:rPr lang="en-US" sz="2400" err="1"/>
              <a:t>circuitului</a:t>
            </a:r>
            <a:r>
              <a:rPr lang="en-US" sz="2400" dirty="0"/>
              <a:t> pe care le </a:t>
            </a:r>
            <a:r>
              <a:rPr lang="en-US" sz="2400" err="1"/>
              <a:t>vom</a:t>
            </a:r>
            <a:r>
              <a:rPr lang="en-US" sz="2400" dirty="0"/>
              <a:t> </a:t>
            </a:r>
            <a:r>
              <a:rPr lang="en-US" sz="2400" err="1"/>
              <a:t>simula</a:t>
            </a:r>
            <a:r>
              <a:rPr lang="en-US" sz="2400" dirty="0"/>
              <a:t> </a:t>
            </a:r>
            <a:r>
              <a:rPr lang="en-US" sz="2400" err="1"/>
              <a:t>astazi</a:t>
            </a:r>
            <a:r>
              <a:rPr lang="en-US" sz="2400" dirty="0"/>
              <a:t> </a:t>
            </a:r>
            <a:r>
              <a:rPr lang="en-US" sz="2400" err="1"/>
              <a:t>si</a:t>
            </a:r>
            <a:r>
              <a:rPr lang="en-US" sz="2400" dirty="0"/>
              <a:t> cu </a:t>
            </a:r>
            <a:r>
              <a:rPr lang="en-US" sz="2400" err="1"/>
              <a:t>formulele</a:t>
            </a:r>
            <a:r>
              <a:rPr lang="en-US" sz="2400" dirty="0"/>
              <a:t> </a:t>
            </a:r>
            <a:r>
              <a:rPr lang="en-US" sz="2400" err="1"/>
              <a:t>utilizate</a:t>
            </a:r>
            <a:r>
              <a:rPr lang="en-US" sz="2400" dirty="0"/>
              <a:t> pe </a:t>
            </a:r>
            <a:r>
              <a:rPr lang="en-US" sz="2400" err="1"/>
              <a:t>parcurs</a:t>
            </a:r>
            <a:r>
              <a:rPr lang="en-US" sz="2400" dirty="0"/>
              <a:t>, </a:t>
            </a:r>
            <a:r>
              <a:rPr lang="en-US" sz="2400" err="1"/>
              <a:t>atat</a:t>
            </a:r>
            <a:r>
              <a:rPr lang="en-US" sz="2400" dirty="0"/>
              <a:t> cat am </a:t>
            </a:r>
            <a:r>
              <a:rPr lang="en-US" sz="2400" err="1"/>
              <a:t>si</a:t>
            </a:r>
            <a:r>
              <a:rPr lang="en-US" sz="2400" dirty="0"/>
              <a:t> </a:t>
            </a:r>
            <a:r>
              <a:rPr lang="en-US" sz="2400" err="1"/>
              <a:t>adaugat</a:t>
            </a:r>
            <a:r>
              <a:rPr lang="en-US" sz="2400" dirty="0"/>
              <a:t> </a:t>
            </a:r>
            <a:r>
              <a:rPr lang="en-US" sz="2400" err="1"/>
              <a:t>graficele</a:t>
            </a:r>
            <a:r>
              <a:rPr lang="en-US" sz="2400" dirty="0"/>
              <a:t> care </a:t>
            </a:r>
            <a:r>
              <a:rPr lang="en-US" sz="2400" err="1"/>
              <a:t>ar</a:t>
            </a:r>
            <a:r>
              <a:rPr lang="en-US" sz="2400" dirty="0"/>
              <a:t> </a:t>
            </a:r>
            <a:r>
              <a:rPr lang="en-US" sz="2400" err="1"/>
              <a:t>trebui</a:t>
            </a:r>
            <a:r>
              <a:rPr lang="en-US" sz="2400" dirty="0"/>
              <a:t> </a:t>
            </a:r>
            <a:r>
              <a:rPr lang="en-US" sz="2400" err="1"/>
              <a:t>sa</a:t>
            </a:r>
            <a:r>
              <a:rPr lang="en-US" sz="2400" dirty="0"/>
              <a:t> </a:t>
            </a:r>
            <a:r>
              <a:rPr lang="en-US" sz="2400" err="1"/>
              <a:t>rezulte</a:t>
            </a:r>
            <a:r>
              <a:rPr lang="en-US" sz="2400" dirty="0"/>
              <a:t> in </a:t>
            </a:r>
            <a:r>
              <a:rPr lang="en-US" sz="2400" err="1"/>
              <a:t>urma</a:t>
            </a:r>
            <a:r>
              <a:rPr lang="en-US" sz="2400" dirty="0"/>
              <a:t> </a:t>
            </a:r>
            <a:r>
              <a:rPr lang="en-US" sz="2400" err="1"/>
              <a:t>simularii</a:t>
            </a:r>
            <a:r>
              <a:rPr lang="en-US" sz="2400" dirty="0"/>
              <a:t>. </a:t>
            </a:r>
            <a:r>
              <a:rPr lang="en-US" sz="2400" err="1"/>
              <a:t>Astefel</a:t>
            </a:r>
            <a:r>
              <a:rPr lang="en-US" sz="2400" dirty="0"/>
              <a:t> </a:t>
            </a:r>
            <a:r>
              <a:rPr lang="en-US" sz="2400" err="1"/>
              <a:t>uitilizatorul</a:t>
            </a:r>
            <a:r>
              <a:rPr lang="en-US" sz="2400" dirty="0"/>
              <a:t> stie </a:t>
            </a:r>
            <a:r>
              <a:rPr lang="en-US" sz="2400" err="1"/>
              <a:t>ce</a:t>
            </a:r>
            <a:r>
              <a:rPr lang="en-US" sz="2400" dirty="0"/>
              <a:t> face </a:t>
            </a:r>
            <a:r>
              <a:rPr lang="en-US" sz="2400" err="1"/>
              <a:t>fiecare</a:t>
            </a:r>
            <a:r>
              <a:rPr lang="en-US" sz="2400" dirty="0"/>
              <a:t> </a:t>
            </a:r>
            <a:r>
              <a:rPr lang="en-US" sz="2400" err="1"/>
              <a:t>valoare</a:t>
            </a:r>
            <a:r>
              <a:rPr lang="en-US" sz="2400" dirty="0"/>
              <a:t> de pe </a:t>
            </a:r>
            <a:r>
              <a:rPr lang="en-US" sz="2400" err="1"/>
              <a:t>interfata</a:t>
            </a:r>
            <a:r>
              <a:rPr lang="en-US" sz="2400" dirty="0"/>
              <a:t> </a:t>
            </a:r>
            <a:r>
              <a:rPr lang="en-US" sz="2400" err="1"/>
              <a:t>si</a:t>
            </a:r>
            <a:r>
              <a:rPr lang="en-US" sz="2400" dirty="0"/>
              <a:t> stie la </a:t>
            </a:r>
            <a:r>
              <a:rPr lang="en-US" sz="2400" err="1"/>
              <a:t>ce</a:t>
            </a:r>
            <a:r>
              <a:rPr lang="en-US" sz="2400" dirty="0"/>
              <a:t> </a:t>
            </a:r>
            <a:r>
              <a:rPr lang="en-US" sz="2400" err="1"/>
              <a:t>ar</a:t>
            </a:r>
            <a:r>
              <a:rPr lang="en-US" sz="2400" dirty="0"/>
              <a:t> </a:t>
            </a:r>
            <a:r>
              <a:rPr lang="en-US" sz="2400" err="1"/>
              <a:t>trebuie</a:t>
            </a:r>
            <a:r>
              <a:rPr lang="en-US" sz="2400" dirty="0"/>
              <a:t> </a:t>
            </a:r>
            <a:r>
              <a:rPr lang="en-US" sz="2400" err="1"/>
              <a:t>sa</a:t>
            </a:r>
            <a:r>
              <a:rPr lang="en-US" sz="2400" dirty="0"/>
              <a:t> se </a:t>
            </a:r>
            <a:r>
              <a:rPr lang="en-US" sz="2400" err="1"/>
              <a:t>astepte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81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5738AA-8722-6284-5DA4-EB1F3F972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23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F79C5-552D-F3E9-F196-6144A721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397" y="3449127"/>
            <a:ext cx="9588022" cy="58387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err="1">
                <a:solidFill>
                  <a:schemeClr val="bg1"/>
                </a:solidFill>
              </a:rPr>
              <a:t>Aceasta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fiind</a:t>
            </a:r>
            <a:r>
              <a:rPr lang="en-US" sz="2800" dirty="0">
                <a:solidFill>
                  <a:schemeClr val="bg1"/>
                </a:solidFill>
              </a:rPr>
              <a:t> prima </a:t>
            </a:r>
            <a:r>
              <a:rPr lang="en-US" sz="2800" err="1">
                <a:solidFill>
                  <a:schemeClr val="bg1"/>
                </a:solidFill>
              </a:rPr>
              <a:t>pagina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de </a:t>
            </a:r>
            <a:r>
              <a:rPr lang="en-US" sz="2000" err="1">
                <a:solidFill>
                  <a:schemeClr val="bg1"/>
                </a:solidFill>
              </a:rPr>
              <a:t>simulare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err="1">
                <a:solidFill>
                  <a:schemeClr val="bg1"/>
                </a:solidFill>
              </a:rPr>
              <a:t>unui</a:t>
            </a:r>
            <a:r>
              <a:rPr lang="en-US" sz="2000" dirty="0">
                <a:solidFill>
                  <a:schemeClr val="bg1"/>
                </a:solidFill>
              </a:rPr>
              <a:t> circuit NE555 in </a:t>
            </a:r>
            <a:r>
              <a:rPr lang="en-US" sz="2000" err="1">
                <a:solidFill>
                  <a:schemeClr val="bg1"/>
                </a:solidFill>
              </a:rPr>
              <a:t>modul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Astabil</a:t>
            </a: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2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328C31-93A8-4C77-B2C9-1705F827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69C09-EED0-7DA0-36FE-0A725292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341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Utilizatorul are si libertaraea de a modifica perioada semnalelor. Iara dedesubt de butoanele interconectate ,avem un buton de duty-cycle care ne zice cat la % e on condensatorul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4884261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2620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EC8670"/>
          </a:solidFill>
          <a:ln w="34925">
            <a:solidFill>
              <a:srgbClr val="EC867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A123FC-B45C-0CF4-6065-F5A4A5323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691744"/>
            <a:ext cx="6894576" cy="51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32E67-112F-6A61-1A39-09B77777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77" y="639520"/>
            <a:ext cx="3692407" cy="1719072"/>
          </a:xfrm>
        </p:spPr>
        <p:txBody>
          <a:bodyPr anchor="b">
            <a:normAutofit/>
          </a:bodyPr>
          <a:lstStyle/>
          <a:p>
            <a:r>
              <a:rPr lang="en-US" dirty="0" err="1"/>
              <a:t>ObSERVATII</a:t>
            </a:r>
            <a:r>
              <a:rPr lang="en-US" dirty="0"/>
              <a:t> 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EC8670"/>
          </a:solidFill>
          <a:ln w="38100" cap="rnd">
            <a:solidFill>
              <a:srgbClr val="EC867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F8CEB5-C352-A319-41EA-B330A41E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partea</a:t>
            </a:r>
            <a:r>
              <a:rPr lang="en-US" sz="2400" dirty="0"/>
              <a:t> </a:t>
            </a:r>
            <a:r>
              <a:rPr lang="en-US" sz="2400" dirty="0" err="1"/>
              <a:t>stanga</a:t>
            </a:r>
            <a:r>
              <a:rPr lang="en-US" sz="2400" dirty="0"/>
              <a:t> am </a:t>
            </a:r>
            <a:r>
              <a:rPr lang="en-US" sz="2400" dirty="0" err="1"/>
              <a:t>adaugat</a:t>
            </a:r>
            <a:r>
              <a:rPr lang="en-US" sz="2400" dirty="0"/>
              <a:t> un </a:t>
            </a:r>
            <a:r>
              <a:rPr lang="en-US" sz="2400" dirty="0" err="1"/>
              <a:t>uipanel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ii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utilizatorului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modifice</a:t>
            </a:r>
            <a:r>
              <a:rPr lang="en-US" sz="2400" dirty="0"/>
              <a:t>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  <a:r>
              <a:rPr lang="en-US" sz="2400" dirty="0" err="1"/>
              <a:t>componentelor</a:t>
            </a:r>
            <a:r>
              <a:rPr lang="en-US" sz="2400" dirty="0"/>
              <a:t> din circuit,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usor</a:t>
            </a:r>
            <a:r>
              <a:rPr lang="en-US" sz="2400" dirty="0"/>
              <a:t> de </a:t>
            </a:r>
            <a:r>
              <a:rPr lang="en-US" sz="2400" dirty="0" err="1"/>
              <a:t>inteles</a:t>
            </a:r>
            <a:r>
              <a:rPr lang="en-US" sz="2400" dirty="0"/>
              <a:t> </a:t>
            </a:r>
            <a:r>
              <a:rPr lang="en-US" sz="2400" dirty="0" err="1"/>
              <a:t>chiar</a:t>
            </a:r>
            <a:r>
              <a:rPr lang="en-US" sz="2400" dirty="0"/>
              <a:t> de pe </a:t>
            </a:r>
            <a:r>
              <a:rPr lang="en-US" sz="2400" dirty="0" err="1"/>
              <a:t>poza</a:t>
            </a:r>
            <a:r>
              <a:rPr lang="en-US" sz="2400" dirty="0"/>
              <a:t> de </a:t>
            </a:r>
            <a:r>
              <a:rPr lang="en-US" sz="2400" dirty="0" err="1"/>
              <a:t>dedesubt.In</a:t>
            </a:r>
            <a:r>
              <a:rPr lang="en-US" sz="2400" dirty="0"/>
              <a:t> </a:t>
            </a:r>
            <a:r>
              <a:rPr lang="en-US" sz="2400" dirty="0" err="1"/>
              <a:t>urma</a:t>
            </a:r>
            <a:r>
              <a:rPr lang="en-US" sz="2400" dirty="0"/>
              <a:t> </a:t>
            </a:r>
            <a:r>
              <a:rPr lang="en-US" sz="2400" dirty="0" err="1"/>
              <a:t>modificarilor</a:t>
            </a:r>
            <a:r>
              <a:rPr lang="en-US" sz="2400" dirty="0"/>
              <a:t> </a:t>
            </a:r>
            <a:r>
              <a:rPr lang="en-US" sz="2400" dirty="0" err="1"/>
              <a:t>componentelor,graficele</a:t>
            </a:r>
            <a:r>
              <a:rPr lang="en-US" sz="2400" dirty="0"/>
              <a:t> se </a:t>
            </a:r>
            <a:r>
              <a:rPr lang="en-US" sz="2400" dirty="0" err="1"/>
              <a:t>updateaza</a:t>
            </a:r>
            <a:r>
              <a:rPr lang="en-US" sz="2400" dirty="0"/>
              <a:t> instant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simula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doreste</a:t>
            </a:r>
            <a:r>
              <a:rPr lang="en-US" sz="2400" dirty="0"/>
              <a:t> </a:t>
            </a:r>
            <a:r>
              <a:rPr lang="en-US" sz="2400" dirty="0" err="1"/>
              <a:t>uitilizatorul</a:t>
            </a:r>
            <a:r>
              <a:rPr lang="en-US" sz="2400" dirty="0"/>
              <a:t>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304A06F-BFAF-32F4-2B5A-4D771BE16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530478"/>
            <a:ext cx="6903720" cy="3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517561A-8331-979D-E07C-B7FC17EC1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57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89565-51FB-EAAC-4550-59EF9C96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796" y="-2534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Circuit </a:t>
            </a:r>
            <a:r>
              <a:rPr lang="en-US" dirty="0" err="1">
                <a:solidFill>
                  <a:schemeClr val="bg1"/>
                </a:solidFill>
              </a:rPr>
              <a:t>monostabil</a:t>
            </a:r>
          </a:p>
        </p:txBody>
      </p:sp>
    </p:spTree>
    <p:extLst>
      <p:ext uri="{BB962C8B-B14F-4D97-AF65-F5344CB8AC3E}">
        <p14:creationId xmlns:p14="http://schemas.microsoft.com/office/powerpoint/2010/main" val="13738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51E5D-A028-5755-985E-538D61E8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dirty="0"/>
              <a:t>Button Trigger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EC8670"/>
          </a:solidFill>
          <a:ln w="38100" cap="rnd">
            <a:solidFill>
              <a:srgbClr val="EC867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6F6DFC-05F1-95F0-8421-6C43D9F7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Daca </a:t>
            </a:r>
            <a:r>
              <a:rPr lang="en-US" sz="2400" dirty="0" err="1"/>
              <a:t>utilizatoru</a:t>
            </a:r>
            <a:r>
              <a:rPr lang="en-US" sz="2400" dirty="0"/>
              <a:t> la </a:t>
            </a:r>
            <a:r>
              <a:rPr lang="en-US" sz="2400" dirty="0" err="1"/>
              <a:t>dorit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treaga</a:t>
            </a:r>
            <a:r>
              <a:rPr lang="en-US" sz="2400" dirty="0"/>
              <a:t> la </a:t>
            </a:r>
            <a:r>
              <a:rPr lang="en-US" sz="2400" dirty="0" err="1"/>
              <a:t>urmatoarea</a:t>
            </a:r>
            <a:r>
              <a:rPr lang="en-US" sz="2400" dirty="0"/>
              <a:t> </a:t>
            </a:r>
            <a:r>
              <a:rPr lang="en-US" sz="2400" dirty="0" err="1"/>
              <a:t>configuratie</a:t>
            </a:r>
            <a:r>
              <a:rPr lang="en-US" sz="2400" dirty="0"/>
              <a:t> ,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en-US" sz="2400" dirty="0"/>
              <a:t> a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usor</a:t>
            </a:r>
            <a:r>
              <a:rPr lang="en-US" sz="2400" dirty="0"/>
              <a:t> </a:t>
            </a:r>
            <a:r>
              <a:rPr lang="en-US" sz="2400" dirty="0" err="1"/>
              <a:t>implementat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intermediul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meniu</a:t>
            </a:r>
            <a:r>
              <a:rPr lang="en-US" sz="2400" dirty="0"/>
              <a:t> popup de </a:t>
            </a:r>
            <a:r>
              <a:rPr lang="en-US" sz="2400" dirty="0" err="1"/>
              <a:t>unde</a:t>
            </a:r>
            <a:r>
              <a:rPr lang="en-US" sz="2400" dirty="0"/>
              <a:t> a </a:t>
            </a:r>
            <a:r>
              <a:rPr lang="en-US" sz="2400" dirty="0" err="1"/>
              <a:t>putut</a:t>
            </a:r>
            <a:r>
              <a:rPr lang="en-US" sz="2400" dirty="0"/>
              <a:t> selecta pe care </a:t>
            </a:r>
            <a:r>
              <a:rPr lang="en-US" sz="2400" dirty="0" err="1"/>
              <a:t>configuratie</a:t>
            </a:r>
            <a:r>
              <a:rPr lang="en-US" sz="2400" dirty="0"/>
              <a:t> </a:t>
            </a:r>
            <a:r>
              <a:rPr lang="en-US" sz="2400" dirty="0" err="1"/>
              <a:t>doreste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se </a:t>
            </a:r>
            <a:r>
              <a:rPr lang="en-US" sz="2400" dirty="0" err="1"/>
              <a:t>afle</a:t>
            </a:r>
            <a:r>
              <a:rPr lang="en-US" sz="2400" dirty="0"/>
              <a:t> .</a:t>
            </a:r>
            <a:r>
              <a:rPr lang="en-US" sz="2400" dirty="0" err="1"/>
              <a:t>Graficul</a:t>
            </a:r>
            <a:r>
              <a:rPr lang="en-US" sz="2400" dirty="0"/>
              <a:t> de output </a:t>
            </a:r>
            <a:r>
              <a:rPr lang="en-US" sz="2400" dirty="0" err="1"/>
              <a:t>apare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fie pe 0 </a:t>
            </a:r>
            <a:r>
              <a:rPr lang="en-US" sz="2400" dirty="0" err="1"/>
              <a:t>deoarce</a:t>
            </a:r>
            <a:r>
              <a:rPr lang="en-US" sz="2400" dirty="0"/>
              <a:t> </a:t>
            </a:r>
            <a:r>
              <a:rPr lang="en-US" sz="2400" dirty="0" err="1"/>
              <a:t>aceasta</a:t>
            </a:r>
            <a:r>
              <a:rPr lang="en-US" sz="2400" dirty="0"/>
              <a:t> </a:t>
            </a:r>
            <a:r>
              <a:rPr lang="en-US" sz="2400" dirty="0" err="1"/>
              <a:t>configuratie</a:t>
            </a:r>
            <a:r>
              <a:rPr lang="en-US" sz="2400" dirty="0"/>
              <a:t> are </a:t>
            </a:r>
            <a:r>
              <a:rPr lang="en-US" sz="2400" dirty="0" err="1"/>
              <a:t>nevoie</a:t>
            </a:r>
            <a:r>
              <a:rPr lang="en-US" sz="2400" dirty="0"/>
              <a:t> </a:t>
            </a:r>
            <a:r>
              <a:rPr lang="en-US" sz="2400" dirty="0" err="1"/>
              <a:t>obligatoriu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 </a:t>
            </a:r>
            <a:r>
              <a:rPr lang="en-US" sz="2400" dirty="0" err="1"/>
              <a:t>aiba</a:t>
            </a:r>
            <a:r>
              <a:rPr lang="en-US" sz="2400" dirty="0"/>
              <a:t> </a:t>
            </a:r>
            <a:r>
              <a:rPr lang="en-US" sz="2400" dirty="0" err="1"/>
              <a:t>apasat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putin</a:t>
            </a:r>
            <a:r>
              <a:rPr lang="en-US" sz="2400" dirty="0"/>
              <a:t> </a:t>
            </a:r>
            <a:r>
              <a:rPr lang="en-US" sz="2400" dirty="0" err="1"/>
              <a:t>odata</a:t>
            </a:r>
            <a:r>
              <a:rPr lang="en-US" sz="2400" dirty="0"/>
              <a:t> </a:t>
            </a:r>
            <a:r>
              <a:rPr lang="en-US" sz="2400" dirty="0" err="1"/>
              <a:t>butonul</a:t>
            </a:r>
            <a:r>
              <a:rPr lang="en-US" sz="2400" dirty="0"/>
              <a:t> de trigger care se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vedea</a:t>
            </a:r>
            <a:r>
              <a:rPr lang="en-US" sz="2400" dirty="0"/>
              <a:t> in </a:t>
            </a:r>
            <a:r>
              <a:rPr lang="en-US" sz="2400" dirty="0" err="1"/>
              <a:t>poza</a:t>
            </a:r>
            <a:r>
              <a:rPr lang="en-US" sz="2400" dirty="0"/>
              <a:t>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7379EC-60DF-2D3C-0F03-360AD7F9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1556367"/>
            <a:ext cx="6903720" cy="3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2E7E8"/>
      </a:lt2>
      <a:accent1>
        <a:srgbClr val="EC8670"/>
      </a:accent1>
      <a:accent2>
        <a:srgbClr val="E85074"/>
      </a:accent2>
      <a:accent3>
        <a:srgbClr val="EC70C1"/>
      </a:accent3>
      <a:accent4>
        <a:srgbClr val="DE50E8"/>
      </a:accent4>
      <a:accent5>
        <a:srgbClr val="B070EC"/>
      </a:accent5>
      <a:accent6>
        <a:srgbClr val="5F50E8"/>
      </a:accent6>
      <a:hlink>
        <a:srgbClr val="5A8B96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f36049-6de0-421b-beb0-a89e727c50b6" xsi:nil="true"/>
    <lcf76f155ced4ddcb4097134ff3c332f xmlns="52d05286-142b-49d1-923d-9d3cb603798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FDFED8A43448917BC6512A5CF21B" ma:contentTypeVersion="13" ma:contentTypeDescription="Create a new document." ma:contentTypeScope="" ma:versionID="b60f012e8cc451c045b4393647d2608c">
  <xsd:schema xmlns:xsd="http://www.w3.org/2001/XMLSchema" xmlns:xs="http://www.w3.org/2001/XMLSchema" xmlns:p="http://schemas.microsoft.com/office/2006/metadata/properties" xmlns:ns2="c8f36049-6de0-421b-beb0-a89e727c50b6" xmlns:ns3="52d05286-142b-49d1-923d-9d3cb6037983" targetNamespace="http://schemas.microsoft.com/office/2006/metadata/properties" ma:root="true" ma:fieldsID="ce53fa7bdbfd1902e05da30736c092f1" ns2:_="" ns3:_="">
    <xsd:import namespace="c8f36049-6de0-421b-beb0-a89e727c50b6"/>
    <xsd:import namespace="52d05286-142b-49d1-923d-9d3cb603798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6049-6de0-421b-beb0-a89e727c50b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0ebf801e-e748-4cf6-8372-9ea0409acae4}" ma:internalName="TaxCatchAll" ma:showField="CatchAllData" ma:web="c8f36049-6de0-421b-beb0-a89e727c50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05286-142b-49d1-923d-9d3cb6037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A92F6F-9275-4470-BE4C-3D5140F91194}">
  <ds:schemaRefs>
    <ds:schemaRef ds:uri="http://schemas.microsoft.com/office/2006/metadata/properties"/>
    <ds:schemaRef ds:uri="http://schemas.microsoft.com/office/infopath/2007/PartnerControls"/>
    <ds:schemaRef ds:uri="c8f36049-6de0-421b-beb0-a89e727c50b6"/>
    <ds:schemaRef ds:uri="52d05286-142b-49d1-923d-9d3cb6037983"/>
  </ds:schemaRefs>
</ds:datastoreItem>
</file>

<file path=customXml/itemProps2.xml><?xml version="1.0" encoding="utf-8"?>
<ds:datastoreItem xmlns:ds="http://schemas.openxmlformats.org/officeDocument/2006/customXml" ds:itemID="{16B45954-4B8E-405D-985F-B22B54030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6049-6de0-421b-beb0-a89e727c50b6"/>
    <ds:schemaRef ds:uri="52d05286-142b-49d1-923d-9d3cb60379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D80062-5755-4096-BC62-692CE938C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Ecran lat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1" baseType="lpstr">
      <vt:lpstr>SketchyVTI</vt:lpstr>
      <vt:lpstr>Ne555</vt:lpstr>
      <vt:lpstr>Prezentarea Interfetei</vt:lpstr>
      <vt:lpstr>Interconexiune  Pagini</vt:lpstr>
      <vt:lpstr>Pagina de Configuratii</vt:lpstr>
      <vt:lpstr>Aceasta fiind prima pagina de simulare a unui circuit NE555 in modul Astabil</vt:lpstr>
      <vt:lpstr>Utilizatorul are si libertaraea de a modifica perioada semnalelor. Iara dedesubt de butoanele interconectate ,avem un buton de duty-cycle care ne zice cat la % e on condensatorul</vt:lpstr>
      <vt:lpstr>ObSERVATII </vt:lpstr>
      <vt:lpstr>Circuit monostabil</vt:lpstr>
      <vt:lpstr>Button Trigger</vt:lpstr>
      <vt:lpstr>Daca utilizatorul a decis sa apese pe trigger va fi intampinat cu 3 grafice pentru a simula ce se intampla .Cum functioneaza acestea este foarte usor de inteles din pagina de configuratii ale NE555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131</cp:revision>
  <dcterms:created xsi:type="dcterms:W3CDTF">2024-01-25T14:34:41Z</dcterms:created>
  <dcterms:modified xsi:type="dcterms:W3CDTF">2024-01-28T15:14:28Z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0x0101004936FDFED8A43448917BC6512A5CF21B</vt:lpwstr>
  </property>
  <property fmtid="{D5CDD505-2E9C-101B-9397-08002B2CF9AE}" pid="3" name="MediaServiceImageTags">
    <vt:lpwstr/>
  </property>
</Properties>
</file>