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Figtree"/>
      <p:regular r:id="rId24"/>
      <p:bold r:id="rId25"/>
      <p:italic r:id="rId26"/>
      <p:boldItalic r:id="rId27"/>
    </p:embeddedFont>
    <p:embeddedFont>
      <p:font typeface="Figtree ExtraBold"/>
      <p:bold r:id="rId28"/>
      <p:boldItalic r:id="rId29"/>
    </p:embeddedFont>
    <p:embeddedFont>
      <p:font typeface="Figtree SemiBol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Figtree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gtree-italic.fntdata"/><Relationship Id="rId25" Type="http://schemas.openxmlformats.org/officeDocument/2006/relationships/font" Target="fonts/Figtree-bold.fntdata"/><Relationship Id="rId28" Type="http://schemas.openxmlformats.org/officeDocument/2006/relationships/font" Target="fonts/FigtreeExtraBold-bold.fntdata"/><Relationship Id="rId27" Type="http://schemas.openxmlformats.org/officeDocument/2006/relationships/font" Target="fonts/Figtre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gtree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gtreeSemiBold-bold.fntdata"/><Relationship Id="rId30" Type="http://schemas.openxmlformats.org/officeDocument/2006/relationships/font" Target="fonts/Figtree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Figtree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FigtreeSemiBold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1b16638897_1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1b16638897_1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1b16638897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1b16638897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1b16638897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1b16638897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1b16638897_1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1b16638897_1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1b16638897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1b16638897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1b17c2da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1b17c2da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1b17c2da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1b17c2d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1b17c2da7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1b17c2da7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1b16638897_1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1b16638897_1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1aac6d84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1aac6d84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1b16638897_1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1b16638897_1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1b16638897_1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1b16638897_1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1b17c2da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1b17c2da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1b17c2da7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1b17c2da7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1b17c2da7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1b17c2da7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b17c2da7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1b17c2da7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1b16638897_1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1b16638897_1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_3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2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p2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2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" name="Google Shape;98;p2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3" name="Google Shape;103;p2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" name="Google Shape;111;p2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27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27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27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8" name="Google Shape;128;p2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9" name="Google Shape;129;p2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2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9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8" name="Google Shape;138;p30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30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30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30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31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1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31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31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1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31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31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3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33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3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3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3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3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33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3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3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34"/>
          <p:cNvGrpSpPr/>
          <p:nvPr/>
        </p:nvGrpSpPr>
        <p:grpSpPr>
          <a:xfrm>
            <a:off x="81" y="-57"/>
            <a:ext cx="9144360" cy="5143800"/>
            <a:chOff x="81" y="-57"/>
            <a:chExt cx="9144360" cy="5143800"/>
          </a:xfrm>
        </p:grpSpPr>
        <p:sp>
          <p:nvSpPr>
            <p:cNvPr id="174" name="Google Shape;174;p34"/>
            <p:cNvSpPr/>
            <p:nvPr/>
          </p:nvSpPr>
          <p:spPr>
            <a:xfrm rot="-5400000">
              <a:off x="-735519" y="735543"/>
              <a:ext cx="5143800" cy="367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75" name="Google Shape;175;p34"/>
            <p:cNvSpPr/>
            <p:nvPr/>
          </p:nvSpPr>
          <p:spPr>
            <a:xfrm rot="-5400000">
              <a:off x="2000361" y="735543"/>
              <a:ext cx="5143800" cy="367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76" name="Google Shape;176;p34"/>
            <p:cNvSpPr/>
            <p:nvPr/>
          </p:nvSpPr>
          <p:spPr>
            <a:xfrm rot="-5400000">
              <a:off x="4736241" y="735543"/>
              <a:ext cx="5143800" cy="367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177" name="Google Shape;177;p34"/>
          <p:cNvSpPr txBox="1"/>
          <p:nvPr>
            <p:ph type="ctrTitle"/>
          </p:nvPr>
        </p:nvSpPr>
        <p:spPr>
          <a:xfrm>
            <a:off x="429300" y="1681700"/>
            <a:ext cx="8285400" cy="13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9pPr>
          </a:lstStyle>
          <a:p/>
        </p:txBody>
      </p:sp>
      <p:sp>
        <p:nvSpPr>
          <p:cNvPr id="178" name="Google Shape;178;p34"/>
          <p:cNvSpPr txBox="1"/>
          <p:nvPr>
            <p:ph idx="1" type="subTitle"/>
          </p:nvPr>
        </p:nvSpPr>
        <p:spPr>
          <a:xfrm>
            <a:off x="429300" y="3116325"/>
            <a:ext cx="82854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 type="secHead">
  <p:cSld name="SECTION_HEADER">
    <p:bg>
      <p:bgPr>
        <a:solidFill>
          <a:schemeClr val="l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5"/>
          <p:cNvGrpSpPr/>
          <p:nvPr/>
        </p:nvGrpSpPr>
        <p:grpSpPr>
          <a:xfrm>
            <a:off x="1500" y="656450"/>
            <a:ext cx="9144473" cy="4268250"/>
            <a:chOff x="1500" y="656450"/>
            <a:chExt cx="9144473" cy="4268250"/>
          </a:xfrm>
        </p:grpSpPr>
        <p:sp>
          <p:nvSpPr>
            <p:cNvPr id="181" name="Google Shape;181;p35"/>
            <p:cNvSpPr/>
            <p:nvPr/>
          </p:nvSpPr>
          <p:spPr>
            <a:xfrm rot="-5400000">
              <a:off x="3342986" y="19580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82" name="Google Shape;182;p35"/>
            <p:cNvSpPr/>
            <p:nvPr/>
          </p:nvSpPr>
          <p:spPr>
            <a:xfrm rot="-5400000">
              <a:off x="462150" y="19580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2401856" y="1764425"/>
              <a:ext cx="1463100" cy="205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84" name="Google Shape;184;p35"/>
            <p:cNvSpPr/>
            <p:nvPr/>
          </p:nvSpPr>
          <p:spPr>
            <a:xfrm rot="-5400000">
              <a:off x="6223823" y="19580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85" name="Google Shape;185;p35"/>
            <p:cNvSpPr/>
            <p:nvPr/>
          </p:nvSpPr>
          <p:spPr>
            <a:xfrm rot="-5400000">
              <a:off x="3342986" y="200255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86" name="Google Shape;186;p35"/>
            <p:cNvSpPr/>
            <p:nvPr/>
          </p:nvSpPr>
          <p:spPr>
            <a:xfrm rot="-5400000">
              <a:off x="462150" y="200255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87" name="Google Shape;187;p35"/>
            <p:cNvSpPr/>
            <p:nvPr/>
          </p:nvSpPr>
          <p:spPr>
            <a:xfrm rot="-5400000">
              <a:off x="6223823" y="200255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5282615" y="1764425"/>
              <a:ext cx="1463100" cy="205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932400" y="2949400"/>
            <a:ext cx="72792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type="title"/>
          </p:nvPr>
        </p:nvSpPr>
        <p:spPr>
          <a:xfrm>
            <a:off x="932400" y="1881350"/>
            <a:ext cx="7279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191" name="Google Shape;191;p35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92" name="Google Shape;192;p35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3" name="Google Shape;193;p35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5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196" name="Google Shape;196;p35"/>
          <p:cNvSpPr txBox="1"/>
          <p:nvPr>
            <p:ph idx="2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197" name="Google Shape;197;p35"/>
          <p:cNvSpPr txBox="1"/>
          <p:nvPr>
            <p:ph idx="3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SECTION_HEADER_1"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932400" y="2949400"/>
            <a:ext cx="72792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type="title"/>
          </p:nvPr>
        </p:nvSpPr>
        <p:spPr>
          <a:xfrm>
            <a:off x="932400" y="1881350"/>
            <a:ext cx="7279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201" name="Google Shape;201;p36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3" name="Google Shape;203;p36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6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06" name="Google Shape;206;p36"/>
          <p:cNvSpPr txBox="1"/>
          <p:nvPr>
            <p:ph idx="2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207" name="Google Shape;207;p36"/>
          <p:cNvSpPr txBox="1"/>
          <p:nvPr>
            <p:ph idx="3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 type="tx">
  <p:cSld name="TITLE_AND_BODY">
    <p:bg>
      <p:bgPr>
        <a:solidFill>
          <a:schemeClr val="accen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0" y="635100"/>
            <a:ext cx="4572000" cy="4289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7"/>
          <p:cNvSpPr/>
          <p:nvPr>
            <p:ph idx="2" type="pic"/>
          </p:nvPr>
        </p:nvSpPr>
        <p:spPr>
          <a:xfrm>
            <a:off x="4572000" y="635100"/>
            <a:ext cx="4572000" cy="42894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11" name="Google Shape;211;p37"/>
          <p:cNvSpPr txBox="1"/>
          <p:nvPr>
            <p:ph type="title"/>
          </p:nvPr>
        </p:nvSpPr>
        <p:spPr>
          <a:xfrm>
            <a:off x="639300" y="1960688"/>
            <a:ext cx="3293400" cy="52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9pPr>
          </a:lstStyle>
          <a:p/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639300" y="2675513"/>
            <a:ext cx="3293400" cy="8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213" name="Google Shape;213;p37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14" name="Google Shape;214;p37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5" name="Google Shape;215;p37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37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18" name="Google Shape;218;p37"/>
          <p:cNvSpPr txBox="1"/>
          <p:nvPr>
            <p:ph idx="3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219" name="Google Shape;219;p37"/>
          <p:cNvSpPr txBox="1"/>
          <p:nvPr>
            <p:ph idx="4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points 1" type="twoColTx">
  <p:cSld name="TITLE_AND_TWO_COLUMNS">
    <p:bg>
      <p:bgPr>
        <a:solidFill>
          <a:schemeClr val="accent2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22" name="Google Shape;222;p38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3" name="Google Shape;223;p38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8"/>
          <p:cNvSpPr txBox="1"/>
          <p:nvPr>
            <p:ph type="title"/>
          </p:nvPr>
        </p:nvSpPr>
        <p:spPr>
          <a:xfrm>
            <a:off x="437250" y="768288"/>
            <a:ext cx="82695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9pPr>
          </a:lstStyle>
          <a:p/>
        </p:txBody>
      </p:sp>
      <p:grpSp>
        <p:nvGrpSpPr>
          <p:cNvPr id="225" name="Google Shape;225;p38"/>
          <p:cNvGrpSpPr/>
          <p:nvPr/>
        </p:nvGrpSpPr>
        <p:grpSpPr>
          <a:xfrm>
            <a:off x="1275" y="1477575"/>
            <a:ext cx="9142725" cy="3447039"/>
            <a:chOff x="1275" y="1477575"/>
            <a:chExt cx="9142725" cy="3447039"/>
          </a:xfrm>
        </p:grpSpPr>
        <p:sp>
          <p:nvSpPr>
            <p:cNvPr id="226" name="Google Shape;226;p38"/>
            <p:cNvSpPr/>
            <p:nvPr/>
          </p:nvSpPr>
          <p:spPr>
            <a:xfrm rot="5400000">
              <a:off x="644025" y="834825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27" name="Google Shape;227;p38"/>
            <p:cNvSpPr/>
            <p:nvPr/>
          </p:nvSpPr>
          <p:spPr>
            <a:xfrm rot="5400000">
              <a:off x="3690750" y="834825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28" name="Google Shape;228;p38"/>
            <p:cNvSpPr/>
            <p:nvPr/>
          </p:nvSpPr>
          <p:spPr>
            <a:xfrm rot="5400000">
              <a:off x="6738750" y="834825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29" name="Google Shape;229;p38"/>
            <p:cNvSpPr/>
            <p:nvPr/>
          </p:nvSpPr>
          <p:spPr>
            <a:xfrm rot="5400000">
              <a:off x="644025" y="2519364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30" name="Google Shape;230;p38"/>
            <p:cNvSpPr/>
            <p:nvPr/>
          </p:nvSpPr>
          <p:spPr>
            <a:xfrm rot="5400000">
              <a:off x="3691388" y="2519364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31" name="Google Shape;231;p38"/>
            <p:cNvSpPr/>
            <p:nvPr/>
          </p:nvSpPr>
          <p:spPr>
            <a:xfrm rot="5400000">
              <a:off x="6738750" y="2519364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232" name="Google Shape;232;p38"/>
          <p:cNvSpPr txBox="1"/>
          <p:nvPr>
            <p:ph idx="2" type="title"/>
          </p:nvPr>
        </p:nvSpPr>
        <p:spPr>
          <a:xfrm>
            <a:off x="3409838" y="185710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409838" y="218312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4" name="Google Shape;234;p38"/>
          <p:cNvSpPr txBox="1"/>
          <p:nvPr>
            <p:ph idx="3" type="title"/>
          </p:nvPr>
        </p:nvSpPr>
        <p:spPr>
          <a:xfrm>
            <a:off x="362475" y="185710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35" name="Google Shape;235;p38"/>
          <p:cNvSpPr txBox="1"/>
          <p:nvPr>
            <p:ph idx="4" type="body"/>
          </p:nvPr>
        </p:nvSpPr>
        <p:spPr>
          <a:xfrm>
            <a:off x="362475" y="218312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6" name="Google Shape;236;p38"/>
          <p:cNvSpPr txBox="1"/>
          <p:nvPr>
            <p:ph idx="5" type="title"/>
          </p:nvPr>
        </p:nvSpPr>
        <p:spPr>
          <a:xfrm>
            <a:off x="6457200" y="185710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37" name="Google Shape;237;p38"/>
          <p:cNvSpPr txBox="1"/>
          <p:nvPr>
            <p:ph idx="6" type="body"/>
          </p:nvPr>
        </p:nvSpPr>
        <p:spPr>
          <a:xfrm>
            <a:off x="6457200" y="218312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8" name="Google Shape;238;p38"/>
          <p:cNvSpPr txBox="1"/>
          <p:nvPr>
            <p:ph idx="7" type="title"/>
          </p:nvPr>
        </p:nvSpPr>
        <p:spPr>
          <a:xfrm>
            <a:off x="362475" y="354165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39" name="Google Shape;239;p38"/>
          <p:cNvSpPr txBox="1"/>
          <p:nvPr>
            <p:ph idx="8" type="body"/>
          </p:nvPr>
        </p:nvSpPr>
        <p:spPr>
          <a:xfrm>
            <a:off x="362475" y="386767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0" name="Google Shape;240;p38"/>
          <p:cNvSpPr txBox="1"/>
          <p:nvPr>
            <p:ph idx="9" type="title"/>
          </p:nvPr>
        </p:nvSpPr>
        <p:spPr>
          <a:xfrm>
            <a:off x="3409200" y="354165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41" name="Google Shape;241;p38"/>
          <p:cNvSpPr txBox="1"/>
          <p:nvPr>
            <p:ph idx="13" type="body"/>
          </p:nvPr>
        </p:nvSpPr>
        <p:spPr>
          <a:xfrm>
            <a:off x="3409200" y="386767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14" type="title"/>
          </p:nvPr>
        </p:nvSpPr>
        <p:spPr>
          <a:xfrm>
            <a:off x="6381150" y="354165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43" name="Google Shape;243;p38"/>
          <p:cNvSpPr txBox="1"/>
          <p:nvPr>
            <p:ph idx="15" type="body"/>
          </p:nvPr>
        </p:nvSpPr>
        <p:spPr>
          <a:xfrm>
            <a:off x="6381150" y="386767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4" name="Google Shape;244;p38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45" name="Google Shape;245;p38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46" name="Google Shape;246;p38"/>
          <p:cNvSpPr txBox="1"/>
          <p:nvPr>
            <p:ph idx="16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247" name="Google Shape;247;p38"/>
          <p:cNvSpPr txBox="1"/>
          <p:nvPr>
            <p:ph idx="17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wo column 1" type="titleOnly">
  <p:cSld name="TITLE_ONLY">
    <p:bg>
      <p:bgPr>
        <a:solidFill>
          <a:schemeClr val="accent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1" name="Google Shape;251;p39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2" name="Google Shape;252;p39"/>
          <p:cNvGrpSpPr/>
          <p:nvPr/>
        </p:nvGrpSpPr>
        <p:grpSpPr>
          <a:xfrm>
            <a:off x="1" y="656600"/>
            <a:ext cx="9143948" cy="4268310"/>
            <a:chOff x="1" y="656600"/>
            <a:chExt cx="9143948" cy="4268310"/>
          </a:xfrm>
        </p:grpSpPr>
        <p:sp>
          <p:nvSpPr>
            <p:cNvPr id="253" name="Google Shape;253;p39"/>
            <p:cNvSpPr/>
            <p:nvPr/>
          </p:nvSpPr>
          <p:spPr>
            <a:xfrm>
              <a:off x="1" y="65660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2193874" y="65660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5" name="Google Shape;255;p39"/>
            <p:cNvSpPr/>
            <p:nvPr/>
          </p:nvSpPr>
          <p:spPr>
            <a:xfrm>
              <a:off x="1" y="251531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6" name="Google Shape;256;p39"/>
            <p:cNvSpPr/>
            <p:nvPr/>
          </p:nvSpPr>
          <p:spPr>
            <a:xfrm>
              <a:off x="2193874" y="251531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7" name="Google Shape;257;p39"/>
            <p:cNvSpPr/>
            <p:nvPr/>
          </p:nvSpPr>
          <p:spPr>
            <a:xfrm>
              <a:off x="873232" y="1523415"/>
              <a:ext cx="2864400" cy="2534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8" name="Google Shape;258;p39"/>
            <p:cNvSpPr/>
            <p:nvPr/>
          </p:nvSpPr>
          <p:spPr>
            <a:xfrm>
              <a:off x="4533576" y="65660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6727449" y="65660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0" name="Google Shape;260;p39"/>
            <p:cNvSpPr/>
            <p:nvPr/>
          </p:nvSpPr>
          <p:spPr>
            <a:xfrm>
              <a:off x="4533576" y="251531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1" name="Google Shape;261;p39"/>
            <p:cNvSpPr/>
            <p:nvPr/>
          </p:nvSpPr>
          <p:spPr>
            <a:xfrm>
              <a:off x="6727449" y="251531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2" name="Google Shape;262;p39"/>
            <p:cNvSpPr/>
            <p:nvPr/>
          </p:nvSpPr>
          <p:spPr>
            <a:xfrm>
              <a:off x="5406807" y="1523415"/>
              <a:ext cx="2864400" cy="2534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63" name="Google Shape;263;p39"/>
          <p:cNvSpPr txBox="1"/>
          <p:nvPr>
            <p:ph type="title"/>
          </p:nvPr>
        </p:nvSpPr>
        <p:spPr>
          <a:xfrm>
            <a:off x="420375" y="2504337"/>
            <a:ext cx="3731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264" name="Google Shape;264;p39"/>
          <p:cNvSpPr txBox="1"/>
          <p:nvPr>
            <p:ph idx="2" type="title"/>
          </p:nvPr>
        </p:nvSpPr>
        <p:spPr>
          <a:xfrm>
            <a:off x="5675995" y="176843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5675995" y="209446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66" name="Google Shape;266;p39"/>
          <p:cNvSpPr txBox="1"/>
          <p:nvPr>
            <p:ph idx="3" type="title"/>
          </p:nvPr>
        </p:nvSpPr>
        <p:spPr>
          <a:xfrm>
            <a:off x="5675995" y="314818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67" name="Google Shape;267;p39"/>
          <p:cNvSpPr txBox="1"/>
          <p:nvPr>
            <p:ph idx="4" type="body"/>
          </p:nvPr>
        </p:nvSpPr>
        <p:spPr>
          <a:xfrm>
            <a:off x="5675995" y="347421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68" name="Google Shape;268;p39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69" name="Google Shape;269;p39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70" name="Google Shape;270;p39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271" name="Google Shape;271;p39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two column 1">
  <p:cSld name="ONE_COLUMN_TEXT">
    <p:bg>
      <p:bgPr>
        <a:solidFill>
          <a:schemeClr val="dk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74" name="Google Shape;274;p40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5" name="Google Shape;275;p40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6" name="Google Shape;276;p40"/>
          <p:cNvGrpSpPr/>
          <p:nvPr/>
        </p:nvGrpSpPr>
        <p:grpSpPr>
          <a:xfrm>
            <a:off x="1675" y="656598"/>
            <a:ext cx="9143766" cy="4268100"/>
            <a:chOff x="1675" y="656598"/>
            <a:chExt cx="9143766" cy="4268100"/>
          </a:xfrm>
        </p:grpSpPr>
        <p:sp>
          <p:nvSpPr>
            <p:cNvPr id="277" name="Google Shape;277;p40"/>
            <p:cNvSpPr/>
            <p:nvPr/>
          </p:nvSpPr>
          <p:spPr>
            <a:xfrm>
              <a:off x="1675" y="656598"/>
              <a:ext cx="31917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2977708" y="656598"/>
              <a:ext cx="31917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953741" y="656598"/>
              <a:ext cx="31917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80" name="Google Shape;280;p4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1" name="Google Shape;281;p40"/>
          <p:cNvSpPr txBox="1"/>
          <p:nvPr>
            <p:ph type="title"/>
          </p:nvPr>
        </p:nvSpPr>
        <p:spPr>
          <a:xfrm>
            <a:off x="434800" y="2593849"/>
            <a:ext cx="2325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9pPr>
          </a:lstStyle>
          <a:p/>
        </p:txBody>
      </p:sp>
      <p:sp>
        <p:nvSpPr>
          <p:cNvPr id="282" name="Google Shape;282;p40"/>
          <p:cNvSpPr txBox="1"/>
          <p:nvPr>
            <p:ph idx="2" type="title"/>
          </p:nvPr>
        </p:nvSpPr>
        <p:spPr>
          <a:xfrm>
            <a:off x="3410831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410831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84" name="Google Shape;284;p40"/>
          <p:cNvSpPr txBox="1"/>
          <p:nvPr>
            <p:ph idx="3" type="title"/>
          </p:nvPr>
        </p:nvSpPr>
        <p:spPr>
          <a:xfrm>
            <a:off x="6454256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285" name="Google Shape;285;p40"/>
          <p:cNvSpPr txBox="1"/>
          <p:nvPr>
            <p:ph idx="4" type="body"/>
          </p:nvPr>
        </p:nvSpPr>
        <p:spPr>
          <a:xfrm>
            <a:off x="6454256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86" name="Google Shape;286;p40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87" name="Google Shape;287;p40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88" name="Google Shape;288;p40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289" name="Google Shape;289;p40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wo column 2">
  <p:cSld name="MAIN_POINT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41"/>
          <p:cNvGrpSpPr/>
          <p:nvPr/>
        </p:nvGrpSpPr>
        <p:grpSpPr>
          <a:xfrm>
            <a:off x="-25" y="656852"/>
            <a:ext cx="9144036" cy="4268100"/>
            <a:chOff x="-25" y="656852"/>
            <a:chExt cx="9144036" cy="4268100"/>
          </a:xfrm>
        </p:grpSpPr>
        <p:sp>
          <p:nvSpPr>
            <p:cNvPr id="292" name="Google Shape;292;p41"/>
            <p:cNvSpPr/>
            <p:nvPr/>
          </p:nvSpPr>
          <p:spPr>
            <a:xfrm rot="-5400000">
              <a:off x="3345537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93" name="Google Shape;293;p41"/>
            <p:cNvSpPr/>
            <p:nvPr/>
          </p:nvSpPr>
          <p:spPr>
            <a:xfrm rot="-5400000">
              <a:off x="4657144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94" name="Google Shape;294;p41"/>
            <p:cNvSpPr/>
            <p:nvPr/>
          </p:nvSpPr>
          <p:spPr>
            <a:xfrm rot="-5400000">
              <a:off x="5968811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95" name="Google Shape;295;p41"/>
            <p:cNvSpPr/>
            <p:nvPr/>
          </p:nvSpPr>
          <p:spPr>
            <a:xfrm rot="-5400000">
              <a:off x="-1092925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96" name="Google Shape;296;p41"/>
            <p:cNvSpPr/>
            <p:nvPr/>
          </p:nvSpPr>
          <p:spPr>
            <a:xfrm rot="-5400000">
              <a:off x="218682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297" name="Google Shape;297;p41"/>
            <p:cNvSpPr/>
            <p:nvPr/>
          </p:nvSpPr>
          <p:spPr>
            <a:xfrm rot="-5400000">
              <a:off x="1530349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298" name="Google Shape;298;p41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299" name="Google Shape;299;p41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0" name="Google Shape;300;p41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41"/>
          <p:cNvSpPr txBox="1"/>
          <p:nvPr>
            <p:ph type="title"/>
          </p:nvPr>
        </p:nvSpPr>
        <p:spPr>
          <a:xfrm>
            <a:off x="420375" y="2504337"/>
            <a:ext cx="3731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302" name="Google Shape;302;p41"/>
          <p:cNvSpPr txBox="1"/>
          <p:nvPr>
            <p:ph idx="2" type="title"/>
          </p:nvPr>
        </p:nvSpPr>
        <p:spPr>
          <a:xfrm>
            <a:off x="5675995" y="176843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5675995" y="209446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4" name="Google Shape;304;p41"/>
          <p:cNvSpPr txBox="1"/>
          <p:nvPr>
            <p:ph idx="3" type="title"/>
          </p:nvPr>
        </p:nvSpPr>
        <p:spPr>
          <a:xfrm>
            <a:off x="5675995" y="314818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05" name="Google Shape;305;p41"/>
          <p:cNvSpPr txBox="1"/>
          <p:nvPr>
            <p:ph idx="4" type="body"/>
          </p:nvPr>
        </p:nvSpPr>
        <p:spPr>
          <a:xfrm>
            <a:off x="5675995" y="347421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6" name="Google Shape;306;p41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07" name="Google Shape;307;p41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08" name="Google Shape;308;p41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09" name="Google Shape;309;p41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two column 2">
  <p:cSld name="SECTION_TITLE_AND_DESCRIPTION_1">
    <p:bg>
      <p:bgPr>
        <a:solidFill>
          <a:schemeClr val="accen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42"/>
          <p:cNvGrpSpPr/>
          <p:nvPr/>
        </p:nvGrpSpPr>
        <p:grpSpPr>
          <a:xfrm>
            <a:off x="0" y="655700"/>
            <a:ext cx="9143980" cy="4282350"/>
            <a:chOff x="0" y="655700"/>
            <a:chExt cx="9143980" cy="4282350"/>
          </a:xfrm>
        </p:grpSpPr>
        <p:sp>
          <p:nvSpPr>
            <p:cNvPr id="312" name="Google Shape;312;p42"/>
            <p:cNvSpPr/>
            <p:nvPr/>
          </p:nvSpPr>
          <p:spPr>
            <a:xfrm>
              <a:off x="0" y="65570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42"/>
            <p:cNvSpPr/>
            <p:nvPr/>
          </p:nvSpPr>
          <p:spPr>
            <a:xfrm flipH="1" rot="10800000">
              <a:off x="0" y="245405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42"/>
            <p:cNvSpPr/>
            <p:nvPr/>
          </p:nvSpPr>
          <p:spPr>
            <a:xfrm>
              <a:off x="3017990" y="65570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42"/>
            <p:cNvSpPr/>
            <p:nvPr/>
          </p:nvSpPr>
          <p:spPr>
            <a:xfrm flipH="1" rot="10800000">
              <a:off x="3017990" y="245405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6" name="Google Shape;316;p42"/>
            <p:cNvSpPr/>
            <p:nvPr/>
          </p:nvSpPr>
          <p:spPr>
            <a:xfrm>
              <a:off x="6035980" y="65570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42"/>
            <p:cNvSpPr/>
            <p:nvPr/>
          </p:nvSpPr>
          <p:spPr>
            <a:xfrm flipH="1" rot="10800000">
              <a:off x="6035980" y="245405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18" name="Google Shape;318;p42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19" name="Google Shape;319;p42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0" name="Google Shape;320;p42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2" name="Google Shape;322;p42"/>
          <p:cNvSpPr txBox="1"/>
          <p:nvPr>
            <p:ph type="title"/>
          </p:nvPr>
        </p:nvSpPr>
        <p:spPr>
          <a:xfrm>
            <a:off x="434800" y="2593849"/>
            <a:ext cx="2325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9pPr>
          </a:lstStyle>
          <a:p/>
        </p:txBody>
      </p:sp>
      <p:sp>
        <p:nvSpPr>
          <p:cNvPr id="323" name="Google Shape;323;p42"/>
          <p:cNvSpPr txBox="1"/>
          <p:nvPr>
            <p:ph idx="2" type="title"/>
          </p:nvPr>
        </p:nvSpPr>
        <p:spPr>
          <a:xfrm>
            <a:off x="3410831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3410831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25" name="Google Shape;325;p42"/>
          <p:cNvSpPr txBox="1"/>
          <p:nvPr>
            <p:ph idx="3" type="title"/>
          </p:nvPr>
        </p:nvSpPr>
        <p:spPr>
          <a:xfrm>
            <a:off x="6454256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26" name="Google Shape;326;p42"/>
          <p:cNvSpPr txBox="1"/>
          <p:nvPr>
            <p:ph idx="4" type="body"/>
          </p:nvPr>
        </p:nvSpPr>
        <p:spPr>
          <a:xfrm>
            <a:off x="6454256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27" name="Google Shape;327;p42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29" name="Google Shape;329;p42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30" name="Google Shape;330;p42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wo column 3">
  <p:cSld name="CAPTION_ONLY_1">
    <p:bg>
      <p:bgPr>
        <a:solidFill>
          <a:schemeClr val="accent2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3"/>
          <p:cNvGrpSpPr/>
          <p:nvPr/>
        </p:nvGrpSpPr>
        <p:grpSpPr>
          <a:xfrm>
            <a:off x="45" y="656725"/>
            <a:ext cx="9144010" cy="4268100"/>
            <a:chOff x="45" y="656725"/>
            <a:chExt cx="9144010" cy="4268100"/>
          </a:xfrm>
        </p:grpSpPr>
        <p:sp>
          <p:nvSpPr>
            <p:cNvPr id="333" name="Google Shape;333;p43"/>
            <p:cNvSpPr/>
            <p:nvPr/>
          </p:nvSpPr>
          <p:spPr>
            <a:xfrm flipH="1" rot="-5400000">
              <a:off x="1202555" y="1549075"/>
              <a:ext cx="4268100" cy="24834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43"/>
            <p:cNvSpPr/>
            <p:nvPr/>
          </p:nvSpPr>
          <p:spPr>
            <a:xfrm rot="5400000">
              <a:off x="-892305" y="1549075"/>
              <a:ext cx="4268100" cy="24834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43"/>
            <p:cNvSpPr/>
            <p:nvPr/>
          </p:nvSpPr>
          <p:spPr>
            <a:xfrm flipH="1" rot="5400000">
              <a:off x="3673445" y="1549075"/>
              <a:ext cx="4268100" cy="24834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43"/>
            <p:cNvSpPr/>
            <p:nvPr/>
          </p:nvSpPr>
          <p:spPr>
            <a:xfrm rot="-5400000">
              <a:off x="5768305" y="1549075"/>
              <a:ext cx="4268100" cy="24834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37" name="Google Shape;337;p43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38" name="Google Shape;338;p43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9" name="Google Shape;339;p43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43"/>
          <p:cNvSpPr txBox="1"/>
          <p:nvPr>
            <p:ph type="title"/>
          </p:nvPr>
        </p:nvSpPr>
        <p:spPr>
          <a:xfrm>
            <a:off x="420375" y="2504337"/>
            <a:ext cx="3731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341" name="Google Shape;341;p43"/>
          <p:cNvSpPr txBox="1"/>
          <p:nvPr>
            <p:ph idx="2" type="title"/>
          </p:nvPr>
        </p:nvSpPr>
        <p:spPr>
          <a:xfrm>
            <a:off x="5675995" y="176843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42" name="Google Shape;342;p43"/>
          <p:cNvSpPr txBox="1"/>
          <p:nvPr>
            <p:ph idx="1" type="body"/>
          </p:nvPr>
        </p:nvSpPr>
        <p:spPr>
          <a:xfrm>
            <a:off x="5675995" y="209446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43" name="Google Shape;343;p43"/>
          <p:cNvSpPr txBox="1"/>
          <p:nvPr>
            <p:ph idx="3" type="title"/>
          </p:nvPr>
        </p:nvSpPr>
        <p:spPr>
          <a:xfrm>
            <a:off x="5675995" y="314818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44" name="Google Shape;344;p43"/>
          <p:cNvSpPr txBox="1"/>
          <p:nvPr>
            <p:ph idx="4" type="body"/>
          </p:nvPr>
        </p:nvSpPr>
        <p:spPr>
          <a:xfrm>
            <a:off x="5675995" y="347421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45" name="Google Shape;345;p43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46" name="Google Shape;346;p43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47" name="Google Shape;347;p43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48" name="Google Shape;348;p43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two column 3">
  <p:cSld name="BIG_NUMBER_2">
    <p:bg>
      <p:bgPr>
        <a:solidFill>
          <a:schemeClr val="accent3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4"/>
          <p:cNvGrpSpPr/>
          <p:nvPr/>
        </p:nvGrpSpPr>
        <p:grpSpPr>
          <a:xfrm>
            <a:off x="0" y="650025"/>
            <a:ext cx="9143966" cy="4268100"/>
            <a:chOff x="0" y="650025"/>
            <a:chExt cx="9143966" cy="4268100"/>
          </a:xfrm>
        </p:grpSpPr>
        <p:sp>
          <p:nvSpPr>
            <p:cNvPr id="351" name="Google Shape;351;p44"/>
            <p:cNvSpPr/>
            <p:nvPr/>
          </p:nvSpPr>
          <p:spPr>
            <a:xfrm>
              <a:off x="0" y="650025"/>
              <a:ext cx="3068700" cy="4268100"/>
            </a:xfrm>
            <a:prstGeom prst="plaque">
              <a:avLst>
                <a:gd fmla="val 2136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44"/>
            <p:cNvSpPr/>
            <p:nvPr/>
          </p:nvSpPr>
          <p:spPr>
            <a:xfrm>
              <a:off x="3037633" y="650025"/>
              <a:ext cx="3068700" cy="4268100"/>
            </a:xfrm>
            <a:prstGeom prst="plaque">
              <a:avLst>
                <a:gd fmla="val 2136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6075266" y="650025"/>
              <a:ext cx="3068700" cy="4268100"/>
            </a:xfrm>
            <a:prstGeom prst="plaque">
              <a:avLst>
                <a:gd fmla="val 2136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54" name="Google Shape;354;p44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55" name="Google Shape;355;p44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6" name="Google Shape;356;p44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4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8" name="Google Shape;358;p44"/>
          <p:cNvSpPr txBox="1"/>
          <p:nvPr>
            <p:ph type="title"/>
          </p:nvPr>
        </p:nvSpPr>
        <p:spPr>
          <a:xfrm>
            <a:off x="434800" y="2593849"/>
            <a:ext cx="2325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9pPr>
          </a:lstStyle>
          <a:p/>
        </p:txBody>
      </p:sp>
      <p:sp>
        <p:nvSpPr>
          <p:cNvPr id="359" name="Google Shape;359;p44"/>
          <p:cNvSpPr txBox="1"/>
          <p:nvPr>
            <p:ph idx="2" type="title"/>
          </p:nvPr>
        </p:nvSpPr>
        <p:spPr>
          <a:xfrm>
            <a:off x="3410831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60" name="Google Shape;360;p44"/>
          <p:cNvSpPr txBox="1"/>
          <p:nvPr>
            <p:ph idx="1" type="body"/>
          </p:nvPr>
        </p:nvSpPr>
        <p:spPr>
          <a:xfrm>
            <a:off x="3410831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61" name="Google Shape;361;p44"/>
          <p:cNvSpPr txBox="1"/>
          <p:nvPr>
            <p:ph idx="3" type="title"/>
          </p:nvPr>
        </p:nvSpPr>
        <p:spPr>
          <a:xfrm>
            <a:off x="6454256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62" name="Google Shape;362;p44"/>
          <p:cNvSpPr txBox="1"/>
          <p:nvPr>
            <p:ph idx="4" type="body"/>
          </p:nvPr>
        </p:nvSpPr>
        <p:spPr>
          <a:xfrm>
            <a:off x="6454256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63" name="Google Shape;363;p44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64" name="Google Shape;364;p44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65" name="Google Shape;365;p44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66" name="Google Shape;366;p44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points 2">
  <p:cSld name="BIG_NUMBER_1_2">
    <p:bg>
      <p:bgPr>
        <a:solidFill>
          <a:schemeClr val="dk2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45"/>
          <p:cNvGrpSpPr/>
          <p:nvPr/>
        </p:nvGrpSpPr>
        <p:grpSpPr>
          <a:xfrm>
            <a:off x="0" y="1477575"/>
            <a:ext cx="9145300" cy="3447050"/>
            <a:chOff x="0" y="1477575"/>
            <a:chExt cx="9145300" cy="3447050"/>
          </a:xfrm>
        </p:grpSpPr>
        <p:sp>
          <p:nvSpPr>
            <p:cNvPr id="369" name="Google Shape;369;p45"/>
            <p:cNvSpPr/>
            <p:nvPr/>
          </p:nvSpPr>
          <p:spPr>
            <a:xfrm>
              <a:off x="0" y="3195412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5"/>
            <p:cNvSpPr/>
            <p:nvPr/>
          </p:nvSpPr>
          <p:spPr>
            <a:xfrm>
              <a:off x="0" y="1477575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5"/>
            <p:cNvSpPr/>
            <p:nvPr/>
          </p:nvSpPr>
          <p:spPr>
            <a:xfrm>
              <a:off x="6097300" y="3195412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5"/>
            <p:cNvSpPr/>
            <p:nvPr/>
          </p:nvSpPr>
          <p:spPr>
            <a:xfrm>
              <a:off x="6097300" y="1477575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3048000" y="3195412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5"/>
            <p:cNvSpPr/>
            <p:nvPr/>
          </p:nvSpPr>
          <p:spPr>
            <a:xfrm>
              <a:off x="3048000" y="1477575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45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76" name="Google Shape;376;p45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7" name="Google Shape;377;p45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45"/>
          <p:cNvSpPr txBox="1"/>
          <p:nvPr>
            <p:ph type="title"/>
          </p:nvPr>
        </p:nvSpPr>
        <p:spPr>
          <a:xfrm>
            <a:off x="437250" y="768288"/>
            <a:ext cx="82695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9pPr>
          </a:lstStyle>
          <a:p/>
        </p:txBody>
      </p:sp>
      <p:sp>
        <p:nvSpPr>
          <p:cNvPr id="379" name="Google Shape;379;p45"/>
          <p:cNvSpPr txBox="1"/>
          <p:nvPr>
            <p:ph idx="2" type="title"/>
          </p:nvPr>
        </p:nvSpPr>
        <p:spPr>
          <a:xfrm>
            <a:off x="3409838" y="202647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80" name="Google Shape;380;p45"/>
          <p:cNvSpPr txBox="1"/>
          <p:nvPr>
            <p:ph idx="1" type="body"/>
          </p:nvPr>
        </p:nvSpPr>
        <p:spPr>
          <a:xfrm>
            <a:off x="3409838" y="235250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81" name="Google Shape;381;p45"/>
          <p:cNvSpPr txBox="1"/>
          <p:nvPr>
            <p:ph idx="3" type="title"/>
          </p:nvPr>
        </p:nvSpPr>
        <p:spPr>
          <a:xfrm>
            <a:off x="362475" y="202647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82" name="Google Shape;382;p45"/>
          <p:cNvSpPr txBox="1"/>
          <p:nvPr>
            <p:ph idx="4" type="body"/>
          </p:nvPr>
        </p:nvSpPr>
        <p:spPr>
          <a:xfrm>
            <a:off x="362475" y="235250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83" name="Google Shape;383;p45"/>
          <p:cNvSpPr txBox="1"/>
          <p:nvPr>
            <p:ph idx="5" type="title"/>
          </p:nvPr>
        </p:nvSpPr>
        <p:spPr>
          <a:xfrm>
            <a:off x="6457200" y="202647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84" name="Google Shape;384;p45"/>
          <p:cNvSpPr txBox="1"/>
          <p:nvPr>
            <p:ph idx="6" type="body"/>
          </p:nvPr>
        </p:nvSpPr>
        <p:spPr>
          <a:xfrm>
            <a:off x="6457200" y="235250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85" name="Google Shape;385;p45"/>
          <p:cNvSpPr txBox="1"/>
          <p:nvPr>
            <p:ph idx="7" type="title"/>
          </p:nvPr>
        </p:nvSpPr>
        <p:spPr>
          <a:xfrm>
            <a:off x="362475" y="371102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86" name="Google Shape;386;p45"/>
          <p:cNvSpPr txBox="1"/>
          <p:nvPr>
            <p:ph idx="8" type="body"/>
          </p:nvPr>
        </p:nvSpPr>
        <p:spPr>
          <a:xfrm>
            <a:off x="362475" y="403705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87" name="Google Shape;387;p45"/>
          <p:cNvSpPr txBox="1"/>
          <p:nvPr>
            <p:ph idx="9" type="title"/>
          </p:nvPr>
        </p:nvSpPr>
        <p:spPr>
          <a:xfrm>
            <a:off x="3409200" y="371102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88" name="Google Shape;388;p45"/>
          <p:cNvSpPr txBox="1"/>
          <p:nvPr>
            <p:ph idx="13" type="body"/>
          </p:nvPr>
        </p:nvSpPr>
        <p:spPr>
          <a:xfrm>
            <a:off x="3409200" y="403705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89" name="Google Shape;389;p45"/>
          <p:cNvSpPr txBox="1"/>
          <p:nvPr>
            <p:ph idx="14" type="title"/>
          </p:nvPr>
        </p:nvSpPr>
        <p:spPr>
          <a:xfrm>
            <a:off x="6381150" y="371102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390" name="Google Shape;390;p45"/>
          <p:cNvSpPr txBox="1"/>
          <p:nvPr>
            <p:ph idx="15" type="body"/>
          </p:nvPr>
        </p:nvSpPr>
        <p:spPr>
          <a:xfrm>
            <a:off x="6381150" y="403705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91" name="Google Shape;391;p45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92" name="Google Shape;392;p45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93" name="Google Shape;393;p45"/>
          <p:cNvSpPr txBox="1"/>
          <p:nvPr>
            <p:ph idx="16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394" name="Google Shape;394;p45"/>
          <p:cNvSpPr txBox="1"/>
          <p:nvPr>
            <p:ph idx="17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BIG_NUMBER_1_1">
    <p:bg>
      <p:bgPr>
        <a:solidFill>
          <a:schemeClr val="lt2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397" name="Google Shape;397;p46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8" name="Google Shape;398;p46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46"/>
          <p:cNvSpPr/>
          <p:nvPr/>
        </p:nvSpPr>
        <p:spPr>
          <a:xfrm>
            <a:off x="-150" y="656513"/>
            <a:ext cx="9144300" cy="42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00" name="Google Shape;400;p46"/>
          <p:cNvSpPr txBox="1"/>
          <p:nvPr>
            <p:ph type="ctrTitle"/>
          </p:nvPr>
        </p:nvSpPr>
        <p:spPr>
          <a:xfrm>
            <a:off x="1313250" y="2109413"/>
            <a:ext cx="6517500" cy="13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01" name="Google Shape;401;p46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02" name="Google Shape;402;p46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03" name="Google Shape;403;p46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04" name="Google Shape;404;p46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1">
  <p:cSld name="BIG_NUMBER_1_1_1_1">
    <p:bg>
      <p:bgPr>
        <a:solidFill>
          <a:schemeClr val="accent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47"/>
          <p:cNvGrpSpPr/>
          <p:nvPr/>
        </p:nvGrpSpPr>
        <p:grpSpPr>
          <a:xfrm>
            <a:off x="-968" y="656650"/>
            <a:ext cx="9145937" cy="4268100"/>
            <a:chOff x="1666" y="656650"/>
            <a:chExt cx="9144108" cy="4268100"/>
          </a:xfrm>
        </p:grpSpPr>
        <p:sp>
          <p:nvSpPr>
            <p:cNvPr id="407" name="Google Shape;407;p47"/>
            <p:cNvSpPr/>
            <p:nvPr/>
          </p:nvSpPr>
          <p:spPr>
            <a:xfrm>
              <a:off x="1666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8" name="Google Shape;408;p47"/>
            <p:cNvSpPr/>
            <p:nvPr/>
          </p:nvSpPr>
          <p:spPr>
            <a:xfrm>
              <a:off x="1808746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9" name="Google Shape;409;p47"/>
            <p:cNvSpPr/>
            <p:nvPr/>
          </p:nvSpPr>
          <p:spPr>
            <a:xfrm>
              <a:off x="3615827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47"/>
            <p:cNvSpPr/>
            <p:nvPr/>
          </p:nvSpPr>
          <p:spPr>
            <a:xfrm>
              <a:off x="5422907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47"/>
            <p:cNvSpPr/>
            <p:nvPr/>
          </p:nvSpPr>
          <p:spPr>
            <a:xfrm>
              <a:off x="7229974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2" name="Google Shape;412;p47"/>
          <p:cNvSpPr txBox="1"/>
          <p:nvPr>
            <p:ph idx="1" type="body"/>
          </p:nvPr>
        </p:nvSpPr>
        <p:spPr>
          <a:xfrm>
            <a:off x="35137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13" name="Google Shape;413;p47"/>
          <p:cNvSpPr txBox="1"/>
          <p:nvPr>
            <p:ph idx="2" type="body"/>
          </p:nvPr>
        </p:nvSpPr>
        <p:spPr>
          <a:xfrm>
            <a:off x="35137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14" name="Google Shape;414;p47"/>
          <p:cNvSpPr txBox="1"/>
          <p:nvPr>
            <p:ph idx="3" type="body"/>
          </p:nvPr>
        </p:nvSpPr>
        <p:spPr>
          <a:xfrm>
            <a:off x="932400" y="2487400"/>
            <a:ext cx="7279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415" name="Google Shape;415;p47"/>
          <p:cNvSpPr txBox="1"/>
          <p:nvPr>
            <p:ph idx="4" type="body"/>
          </p:nvPr>
        </p:nvSpPr>
        <p:spPr>
          <a:xfrm>
            <a:off x="60951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16" name="Google Shape;416;p47"/>
          <p:cNvSpPr txBox="1"/>
          <p:nvPr>
            <p:ph idx="5" type="body"/>
          </p:nvPr>
        </p:nvSpPr>
        <p:spPr>
          <a:xfrm>
            <a:off x="60951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17" name="Google Shape;417;p47"/>
          <p:cNvSpPr txBox="1"/>
          <p:nvPr>
            <p:ph type="title"/>
          </p:nvPr>
        </p:nvSpPr>
        <p:spPr>
          <a:xfrm>
            <a:off x="932400" y="1634950"/>
            <a:ext cx="7279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418" name="Google Shape;418;p47"/>
          <p:cNvSpPr txBox="1"/>
          <p:nvPr>
            <p:ph idx="6" type="body"/>
          </p:nvPr>
        </p:nvSpPr>
        <p:spPr>
          <a:xfrm>
            <a:off x="9324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19" name="Google Shape;419;p47"/>
          <p:cNvSpPr txBox="1"/>
          <p:nvPr>
            <p:ph idx="7" type="body"/>
          </p:nvPr>
        </p:nvSpPr>
        <p:spPr>
          <a:xfrm>
            <a:off x="9324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20" name="Google Shape;420;p47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21" name="Google Shape;421;p47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47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23" name="Google Shape;423;p47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cxnSp>
        <p:nvCxnSpPr>
          <p:cNvPr id="424" name="Google Shape;424;p47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47"/>
          <p:cNvSpPr txBox="1"/>
          <p:nvPr>
            <p:ph idx="8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26" name="Google Shape;426;p47"/>
          <p:cNvSpPr txBox="1"/>
          <p:nvPr>
            <p:ph idx="9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1, response">
  <p:cSld name="BIG_NUMBER_1_1_1_1_1">
    <p:bg>
      <p:bgPr>
        <a:solidFill>
          <a:schemeClr val="accent3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48"/>
          <p:cNvGrpSpPr/>
          <p:nvPr/>
        </p:nvGrpSpPr>
        <p:grpSpPr>
          <a:xfrm>
            <a:off x="-968" y="656650"/>
            <a:ext cx="9145937" cy="4268100"/>
            <a:chOff x="1666" y="656650"/>
            <a:chExt cx="9144108" cy="4268100"/>
          </a:xfrm>
        </p:grpSpPr>
        <p:sp>
          <p:nvSpPr>
            <p:cNvPr id="429" name="Google Shape;429;p48"/>
            <p:cNvSpPr/>
            <p:nvPr/>
          </p:nvSpPr>
          <p:spPr>
            <a:xfrm>
              <a:off x="1666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48"/>
            <p:cNvSpPr/>
            <p:nvPr/>
          </p:nvSpPr>
          <p:spPr>
            <a:xfrm>
              <a:off x="1808746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1" name="Google Shape;431;p48"/>
            <p:cNvSpPr/>
            <p:nvPr/>
          </p:nvSpPr>
          <p:spPr>
            <a:xfrm>
              <a:off x="3615827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48"/>
            <p:cNvSpPr/>
            <p:nvPr/>
          </p:nvSpPr>
          <p:spPr>
            <a:xfrm>
              <a:off x="5422907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3" name="Google Shape;433;p48"/>
            <p:cNvSpPr/>
            <p:nvPr/>
          </p:nvSpPr>
          <p:spPr>
            <a:xfrm>
              <a:off x="7229974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34" name="Google Shape;434;p48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35" name="Google Shape;435;p48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6" name="Google Shape;436;p48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48"/>
          <p:cNvSpPr txBox="1"/>
          <p:nvPr>
            <p:ph type="ctrTitle"/>
          </p:nvPr>
        </p:nvSpPr>
        <p:spPr>
          <a:xfrm>
            <a:off x="1313250" y="2109413"/>
            <a:ext cx="6517500" cy="13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38" name="Google Shape;438;p48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39" name="Google Shape;439;p48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40" name="Google Shape;440;p48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41" name="Google Shape;441;p48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2">
  <p:cSld name="BIG_NUMBER_1_1_1_1_2">
    <p:bg>
      <p:bgPr>
        <a:solidFill>
          <a:schemeClr val="accent2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49"/>
          <p:cNvGrpSpPr/>
          <p:nvPr/>
        </p:nvGrpSpPr>
        <p:grpSpPr>
          <a:xfrm>
            <a:off x="-25" y="656526"/>
            <a:ext cx="9143972" cy="4268100"/>
            <a:chOff x="-25" y="656526"/>
            <a:chExt cx="9143972" cy="4268100"/>
          </a:xfrm>
        </p:grpSpPr>
        <p:sp>
          <p:nvSpPr>
            <p:cNvPr id="444" name="Google Shape;444;p49"/>
            <p:cNvSpPr/>
            <p:nvPr/>
          </p:nvSpPr>
          <p:spPr>
            <a:xfrm rot="-5400000">
              <a:off x="-110875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45" name="Google Shape;445;p49"/>
            <p:cNvSpPr/>
            <p:nvPr/>
          </p:nvSpPr>
          <p:spPr>
            <a:xfrm rot="-5400000">
              <a:off x="2437854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46" name="Google Shape;446;p49"/>
            <p:cNvSpPr/>
            <p:nvPr/>
          </p:nvSpPr>
          <p:spPr>
            <a:xfrm rot="-5400000">
              <a:off x="4986697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447" name="Google Shape;447;p49"/>
          <p:cNvSpPr txBox="1"/>
          <p:nvPr>
            <p:ph idx="1" type="body"/>
          </p:nvPr>
        </p:nvSpPr>
        <p:spPr>
          <a:xfrm>
            <a:off x="932400" y="2487400"/>
            <a:ext cx="7279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448" name="Google Shape;448;p49"/>
          <p:cNvSpPr txBox="1"/>
          <p:nvPr>
            <p:ph type="title"/>
          </p:nvPr>
        </p:nvSpPr>
        <p:spPr>
          <a:xfrm>
            <a:off x="932400" y="1634950"/>
            <a:ext cx="7279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449" name="Google Shape;449;p49"/>
          <p:cNvSpPr txBox="1"/>
          <p:nvPr>
            <p:ph idx="2" type="body"/>
          </p:nvPr>
        </p:nvSpPr>
        <p:spPr>
          <a:xfrm>
            <a:off x="9324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50" name="Google Shape;450;p49"/>
          <p:cNvSpPr txBox="1"/>
          <p:nvPr>
            <p:ph idx="3" type="body"/>
          </p:nvPr>
        </p:nvSpPr>
        <p:spPr>
          <a:xfrm>
            <a:off x="9324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51" name="Google Shape;451;p49"/>
          <p:cNvSpPr txBox="1"/>
          <p:nvPr>
            <p:ph idx="4" type="body"/>
          </p:nvPr>
        </p:nvSpPr>
        <p:spPr>
          <a:xfrm>
            <a:off x="35137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52" name="Google Shape;452;p49"/>
          <p:cNvSpPr txBox="1"/>
          <p:nvPr>
            <p:ph idx="5" type="body"/>
          </p:nvPr>
        </p:nvSpPr>
        <p:spPr>
          <a:xfrm>
            <a:off x="35137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53" name="Google Shape;453;p49"/>
          <p:cNvSpPr txBox="1"/>
          <p:nvPr>
            <p:ph idx="6" type="body"/>
          </p:nvPr>
        </p:nvSpPr>
        <p:spPr>
          <a:xfrm>
            <a:off x="60951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54" name="Google Shape;454;p49"/>
          <p:cNvSpPr txBox="1"/>
          <p:nvPr>
            <p:ph idx="7" type="body"/>
          </p:nvPr>
        </p:nvSpPr>
        <p:spPr>
          <a:xfrm>
            <a:off x="60951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55" name="Google Shape;455;p49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56" name="Google Shape;456;p49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49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58" name="Google Shape;458;p49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cxnSp>
        <p:nvCxnSpPr>
          <p:cNvPr id="459" name="Google Shape;459;p49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2, response">
  <p:cSld name="BIG_NUMBER_1_1_1_1_1_2">
    <p:bg>
      <p:bgPr>
        <a:solidFill>
          <a:schemeClr val="accent3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50"/>
          <p:cNvGrpSpPr/>
          <p:nvPr/>
        </p:nvGrpSpPr>
        <p:grpSpPr>
          <a:xfrm>
            <a:off x="-25" y="656526"/>
            <a:ext cx="9143972" cy="4268100"/>
            <a:chOff x="-25" y="656526"/>
            <a:chExt cx="9143972" cy="4268100"/>
          </a:xfrm>
        </p:grpSpPr>
        <p:sp>
          <p:nvSpPr>
            <p:cNvPr id="464" name="Google Shape;464;p50"/>
            <p:cNvSpPr/>
            <p:nvPr/>
          </p:nvSpPr>
          <p:spPr>
            <a:xfrm rot="-5400000">
              <a:off x="-110875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65" name="Google Shape;465;p50"/>
            <p:cNvSpPr/>
            <p:nvPr/>
          </p:nvSpPr>
          <p:spPr>
            <a:xfrm rot="-5400000">
              <a:off x="2437854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66" name="Google Shape;466;p50"/>
            <p:cNvSpPr/>
            <p:nvPr/>
          </p:nvSpPr>
          <p:spPr>
            <a:xfrm rot="-5400000">
              <a:off x="4986697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467" name="Google Shape;467;p50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68" name="Google Shape;468;p50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9" name="Google Shape;469;p50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50"/>
          <p:cNvSpPr txBox="1"/>
          <p:nvPr>
            <p:ph type="ctrTitle"/>
          </p:nvPr>
        </p:nvSpPr>
        <p:spPr>
          <a:xfrm>
            <a:off x="1313250" y="2109413"/>
            <a:ext cx="6517500" cy="13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71" name="Google Shape;471;p50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72" name="Google Shape;472;p50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73" name="Google Shape;473;p50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74" name="Google Shape;474;p50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dk2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1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77" name="Google Shape;477;p51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8" name="Google Shape;478;p51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51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80" name="Google Shape;480;p51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81" name="Google Shape;481;p51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82" name="Google Shape;482;p51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932400" y="2949400"/>
            <a:ext cx="727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932400" y="1881350"/>
            <a:ext cx="727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flask.palletsprojects.com/en/stable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"/>
          <p:cNvSpPr txBox="1"/>
          <p:nvPr>
            <p:ph type="ctrTitle"/>
          </p:nvPr>
        </p:nvSpPr>
        <p:spPr>
          <a:xfrm>
            <a:off x="429300" y="1453100"/>
            <a:ext cx="8285400" cy="13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Vs Human text Classification</a:t>
            </a:r>
            <a:endParaRPr/>
          </a:p>
        </p:txBody>
      </p:sp>
      <p:sp>
        <p:nvSpPr>
          <p:cNvPr id="488" name="Google Shape;488;p52"/>
          <p:cNvSpPr txBox="1"/>
          <p:nvPr>
            <p:ph idx="1" type="subTitle"/>
          </p:nvPr>
        </p:nvSpPr>
        <p:spPr>
          <a:xfrm>
            <a:off x="429300" y="2887725"/>
            <a:ext cx="82854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Project Presentation - Group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Team members: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Deivanai Thiyagarajan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Ramya Lakshmi Kuppa Sundararajan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Yoonki Lee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Random Forest Model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47" name="Google Shape;547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Model Overview:</a:t>
            </a:r>
            <a:r>
              <a:rPr lang="en">
                <a:solidFill>
                  <a:schemeClr val="dk1"/>
                </a:solidFill>
              </a:rPr>
              <a:t> Ensemble method for better accuracy.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Results: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Precision, recall, and F1-Score:</a:t>
            </a:r>
            <a:r>
              <a:rPr lang="en">
                <a:solidFill>
                  <a:schemeClr val="dk1"/>
                </a:solidFill>
              </a:rPr>
              <a:t> 100% across all metrics.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Insights: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Random Forest's ability to handle non-linear relationships and complex data structures.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Importance of hyperparameter tuning.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Model Comparison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3" name="Google Shape;55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Logistic Regression vs. Random Forest: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Accuracy:</a:t>
            </a:r>
            <a:r>
              <a:rPr lang="en">
                <a:solidFill>
                  <a:schemeClr val="dk1"/>
                </a:solidFill>
              </a:rPr>
              <a:t> Both models achieved near-perfect results.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Interpretability:</a:t>
            </a:r>
            <a:r>
              <a:rPr lang="en">
                <a:solidFill>
                  <a:schemeClr val="dk1"/>
                </a:solidFill>
              </a:rPr>
              <a:t> Logistic regression is easier to interpret, while Random Forest may capture more complex patterns.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Why Both Models Worked Well: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Effective preprocessing.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Balanced dataset.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Quality of feature engineering.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Python Programming Insights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9" name="Google Shape;559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Libraries Used: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Pandas, NLTK, Scikit-Learn, and Matplotlib.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Challenges Encountered: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Handling large datasets.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Choosing the right vectorization technique.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Code Efficiency Tips: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Optimizing data preprocessing pipelines.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4"/>
          <p:cNvSpPr txBox="1"/>
          <p:nvPr>
            <p:ph type="title"/>
          </p:nvPr>
        </p:nvSpPr>
        <p:spPr>
          <a:xfrm>
            <a:off x="311700" y="36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Machine Learning Insights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65" name="Google Shape;565;p64"/>
          <p:cNvSpPr txBox="1"/>
          <p:nvPr>
            <p:ph idx="1" type="body"/>
          </p:nvPr>
        </p:nvSpPr>
        <p:spPr>
          <a:xfrm>
            <a:off x="311700" y="9411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Data Preprocessing is crucial: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Tokenization, stopword removal, and lemmatization significantly impact results.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Feature Engineering Matters: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Simple text statistics (e.g., sentence length) provide valuable insights.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Model Selection: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Start with simpler models; use complex ones as needed.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Evaluation Metrics: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Precision, recall, and F1-score provide a comprehensive performance view.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Web-based User Interface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71" name="Google Shape;571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72" name="Google Shape;57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77853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5"/>
          <p:cNvSpPr txBox="1"/>
          <p:nvPr/>
        </p:nvSpPr>
        <p:spPr>
          <a:xfrm>
            <a:off x="6343650" y="1989325"/>
            <a:ext cx="2325000" cy="728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② Write text to be </a:t>
            </a:r>
            <a:r>
              <a:rPr lang="en" sz="1800">
                <a:solidFill>
                  <a:schemeClr val="dk2"/>
                </a:solidFill>
              </a:rPr>
              <a:t>analyzed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4" name="Google Shape;574;p65"/>
          <p:cNvSpPr txBox="1"/>
          <p:nvPr/>
        </p:nvSpPr>
        <p:spPr>
          <a:xfrm>
            <a:off x="6343650" y="2910930"/>
            <a:ext cx="2325000" cy="728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③ Click analyze button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5" name="Google Shape;575;p65"/>
          <p:cNvSpPr txBox="1"/>
          <p:nvPr/>
        </p:nvSpPr>
        <p:spPr>
          <a:xfrm>
            <a:off x="6343650" y="3832500"/>
            <a:ext cx="2325000" cy="728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④ Get result : Human or AI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76" name="Google Shape;576;p65"/>
          <p:cNvCxnSpPr>
            <a:stCxn id="573" idx="1"/>
          </p:cNvCxnSpPr>
          <p:nvPr/>
        </p:nvCxnSpPr>
        <p:spPr>
          <a:xfrm flipH="1">
            <a:off x="5134050" y="2353375"/>
            <a:ext cx="1209600" cy="7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65"/>
          <p:cNvCxnSpPr>
            <a:stCxn id="574" idx="1"/>
          </p:cNvCxnSpPr>
          <p:nvPr/>
        </p:nvCxnSpPr>
        <p:spPr>
          <a:xfrm flipH="1">
            <a:off x="5333850" y="3274980"/>
            <a:ext cx="10098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65"/>
          <p:cNvCxnSpPr>
            <a:stCxn id="575" idx="1"/>
          </p:cNvCxnSpPr>
          <p:nvPr/>
        </p:nvCxnSpPr>
        <p:spPr>
          <a:xfrm rot="10800000">
            <a:off x="5392350" y="4150050"/>
            <a:ext cx="951300" cy="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65"/>
          <p:cNvSpPr txBox="1"/>
          <p:nvPr/>
        </p:nvSpPr>
        <p:spPr>
          <a:xfrm>
            <a:off x="6343650" y="1139475"/>
            <a:ext cx="2325000" cy="728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① Access to webpage 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80" name="Google Shape;580;p65"/>
          <p:cNvCxnSpPr>
            <a:stCxn id="579" idx="1"/>
          </p:cNvCxnSpPr>
          <p:nvPr/>
        </p:nvCxnSpPr>
        <p:spPr>
          <a:xfrm rot="10800000">
            <a:off x="1904850" y="1496025"/>
            <a:ext cx="4438800" cy="75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Web UI implementation - Flask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6" name="Google Shape;586;p66"/>
          <p:cNvSpPr txBox="1"/>
          <p:nvPr>
            <p:ph idx="1" type="body"/>
          </p:nvPr>
        </p:nvSpPr>
        <p:spPr>
          <a:xfrm>
            <a:off x="311700" y="111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is a minimalistic web application framework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is designed for fast and easy setup, while also offering the flexibility to scale up to more complex applications.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https://flask.palletsprojects.com/en/stable/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 </a:t>
            </a:r>
            <a:r>
              <a:rPr b="1" lang="en"/>
              <a:t>pip install flask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Code Structure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92" name="Google Shape;592;p67"/>
          <p:cNvSpPr txBox="1"/>
          <p:nvPr/>
        </p:nvSpPr>
        <p:spPr>
          <a:xfrm>
            <a:off x="6219150" y="1173450"/>
            <a:ext cx="2795700" cy="371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TextDetector.py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93" name="Google Shape;593;p67"/>
          <p:cNvSpPr txBox="1"/>
          <p:nvPr/>
        </p:nvSpPr>
        <p:spPr>
          <a:xfrm>
            <a:off x="257220" y="1202250"/>
            <a:ext cx="5603400" cy="170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app.py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94" name="Google Shape;594;p67"/>
          <p:cNvSpPr txBox="1"/>
          <p:nvPr/>
        </p:nvSpPr>
        <p:spPr>
          <a:xfrm>
            <a:off x="644075" y="3013675"/>
            <a:ext cx="4829700" cy="2053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Index.html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Textbox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Button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CSS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…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95" name="Google Shape;59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300" y="3407275"/>
            <a:ext cx="3138049" cy="15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463" y="1545324"/>
            <a:ext cx="2499075" cy="3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7"/>
          <p:cNvSpPr txBox="1"/>
          <p:nvPr/>
        </p:nvSpPr>
        <p:spPr>
          <a:xfrm>
            <a:off x="331250" y="1625850"/>
            <a:ext cx="2227800" cy="11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@app.route(‘/’)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def index():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</a:t>
            </a:r>
            <a:r>
              <a:rPr i="1" lang="en">
                <a:solidFill>
                  <a:schemeClr val="dk2"/>
                </a:solidFill>
              </a:rPr>
              <a:t>rendering index.html </a:t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8" name="Google Shape;598;p67"/>
          <p:cNvSpPr txBox="1"/>
          <p:nvPr/>
        </p:nvSpPr>
        <p:spPr>
          <a:xfrm>
            <a:off x="3198050" y="1617650"/>
            <a:ext cx="2499000" cy="11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@app.route(‘/predict’)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def predict():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    detector.predict(input_text)</a:t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    return result</a:t>
            </a:r>
            <a:endParaRPr i="1" sz="1800">
              <a:solidFill>
                <a:schemeClr val="dk2"/>
              </a:solidFill>
            </a:endParaRPr>
          </a:p>
        </p:txBody>
      </p:sp>
      <p:cxnSp>
        <p:nvCxnSpPr>
          <p:cNvPr id="599" name="Google Shape;599;p67"/>
          <p:cNvCxnSpPr/>
          <p:nvPr/>
        </p:nvCxnSpPr>
        <p:spPr>
          <a:xfrm>
            <a:off x="1670250" y="1844150"/>
            <a:ext cx="702900" cy="15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67"/>
          <p:cNvCxnSpPr/>
          <p:nvPr/>
        </p:nvCxnSpPr>
        <p:spPr>
          <a:xfrm flipH="1" rot="10800000">
            <a:off x="2776475" y="1809150"/>
            <a:ext cx="463800" cy="27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67"/>
          <p:cNvCxnSpPr/>
          <p:nvPr/>
        </p:nvCxnSpPr>
        <p:spPr>
          <a:xfrm flipH="1">
            <a:off x="4470525" y="2476850"/>
            <a:ext cx="46800" cy="23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67"/>
          <p:cNvCxnSpPr>
            <a:stCxn id="598" idx="3"/>
          </p:cNvCxnSpPr>
          <p:nvPr/>
        </p:nvCxnSpPr>
        <p:spPr>
          <a:xfrm flipH="1" rot="10800000">
            <a:off x="5697050" y="2200700"/>
            <a:ext cx="6936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67"/>
          <p:cNvCxnSpPr/>
          <p:nvPr/>
        </p:nvCxnSpPr>
        <p:spPr>
          <a:xfrm rot="10800000">
            <a:off x="5697050" y="2356700"/>
            <a:ext cx="693600" cy="1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8"/>
          <p:cNvSpPr txBox="1"/>
          <p:nvPr>
            <p:ph type="ctrTitle"/>
          </p:nvPr>
        </p:nvSpPr>
        <p:spPr>
          <a:xfrm>
            <a:off x="429300" y="1705200"/>
            <a:ext cx="8285400" cy="13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3"/>
          <p:cNvSpPr txBox="1"/>
          <p:nvPr>
            <p:ph type="title"/>
          </p:nvPr>
        </p:nvSpPr>
        <p:spPr>
          <a:xfrm>
            <a:off x="440875" y="103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Project Overview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4" name="Google Shape;494;p53"/>
          <p:cNvSpPr txBox="1"/>
          <p:nvPr>
            <p:ph idx="1" type="body"/>
          </p:nvPr>
        </p:nvSpPr>
        <p:spPr>
          <a:xfrm>
            <a:off x="311700" y="1830450"/>
            <a:ext cx="81339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Objective:</a:t>
            </a:r>
            <a:r>
              <a:rPr lang="en">
                <a:solidFill>
                  <a:schemeClr val="dk1"/>
                </a:solidFill>
              </a:rPr>
              <a:t> Distinguish between AI and human-generated text.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Dataset:</a:t>
            </a:r>
            <a:r>
              <a:rPr lang="en">
                <a:solidFill>
                  <a:schemeClr val="dk1"/>
                </a:solidFill>
              </a:rPr>
              <a:t> 500,000 paragraphs.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Methods:</a:t>
            </a:r>
            <a:r>
              <a:rPr lang="en">
                <a:solidFill>
                  <a:schemeClr val="dk1"/>
                </a:solidFill>
              </a:rPr>
              <a:t> Data preprocessing, feature extraction, and model evaluation, Visualization, HyperParameter Tuning.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Tools:</a:t>
            </a:r>
            <a:r>
              <a:rPr lang="en">
                <a:solidFill>
                  <a:schemeClr val="dk1"/>
                </a:solidFill>
              </a:rPr>
              <a:t> Python, Pandas, NLTK, Scikit-Learn, Matplotlib.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4"/>
          <p:cNvSpPr txBox="1"/>
          <p:nvPr>
            <p:ph type="title"/>
          </p:nvPr>
        </p:nvSpPr>
        <p:spPr>
          <a:xfrm>
            <a:off x="287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cleaning and preprocessing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0" name="Google Shape;500;p54"/>
          <p:cNvSpPr txBox="1"/>
          <p:nvPr>
            <p:ph idx="1" type="body"/>
          </p:nvPr>
        </p:nvSpPr>
        <p:spPr>
          <a:xfrm>
            <a:off x="287700" y="1017725"/>
            <a:ext cx="8568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Key Steps: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balancing: Ensuring equal representation of both classes.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Text preprocessing: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Tokenization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Stopword removal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Lowercasing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Punctuation and word count analysis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Code Snippets: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188038"/>
                </a:solidFill>
              </a:rPr>
              <a:t>data['text'] = </a:t>
            </a:r>
            <a:r>
              <a:rPr lang="en">
                <a:solidFill>
                  <a:srgbClr val="188038"/>
                </a:solidFill>
              </a:rPr>
              <a:t>data['text'].</a:t>
            </a:r>
            <a:r>
              <a:rPr lang="en">
                <a:solidFill>
                  <a:srgbClr val="188038"/>
                </a:solidFill>
              </a:rPr>
              <a:t>apply(lower_case)</a:t>
            </a:r>
            <a:endParaRPr>
              <a:solidFill>
                <a:srgbClr val="18803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188038"/>
                </a:solidFill>
              </a:rPr>
              <a:t>data['tokens'] = data['text'].apply(tokenize)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Feature Engineering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6" name="Google Shape;50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Techniques: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sentence length calculation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Punctuation Count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Word Count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TF-IDF and CountVectorizer (Bag of Words)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Visualizations</a:t>
            </a:r>
            <a:endParaRPr/>
          </a:p>
        </p:txBody>
      </p:sp>
      <p:sp>
        <p:nvSpPr>
          <p:cNvPr id="512" name="Google Shape;51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After Balancing the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13" name="Google Shape;513;p56"/>
          <p:cNvPicPr preferRelativeResize="0"/>
          <p:nvPr/>
        </p:nvPicPr>
        <p:blipFill rotWithShape="1">
          <a:blip r:embed="rId3">
            <a:alphaModFix/>
          </a:blip>
          <a:srcRect b="0" l="1448" r="0" t="2505"/>
          <a:stretch/>
        </p:blipFill>
        <p:spPr>
          <a:xfrm>
            <a:off x="311700" y="1627200"/>
            <a:ext cx="4127551" cy="294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6"/>
          <p:cNvPicPr preferRelativeResize="0"/>
          <p:nvPr/>
        </p:nvPicPr>
        <p:blipFill rotWithShape="1">
          <a:blip r:embed="rId4">
            <a:alphaModFix/>
          </a:blip>
          <a:srcRect b="-1184" l="-1329" r="1329" t="1613"/>
          <a:stretch/>
        </p:blipFill>
        <p:spPr>
          <a:xfrm>
            <a:off x="4572000" y="1627200"/>
            <a:ext cx="3801374" cy="29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/>
          <p:nvPr>
            <p:ph type="title"/>
          </p:nvPr>
        </p:nvSpPr>
        <p:spPr>
          <a:xfrm>
            <a:off x="311700" y="7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Distribution of Average Sentence Length</a:t>
            </a:r>
            <a:endParaRPr/>
          </a:p>
        </p:txBody>
      </p:sp>
      <p:sp>
        <p:nvSpPr>
          <p:cNvPr id="520" name="Google Shape;52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57"/>
          <p:cNvPicPr preferRelativeResize="0"/>
          <p:nvPr/>
        </p:nvPicPr>
        <p:blipFill rotWithShape="1">
          <a:blip r:embed="rId3">
            <a:alphaModFix/>
          </a:blip>
          <a:srcRect b="0" l="852" r="0" t="0"/>
          <a:stretch/>
        </p:blipFill>
        <p:spPr>
          <a:xfrm>
            <a:off x="311700" y="643100"/>
            <a:ext cx="8520598" cy="42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8"/>
          <p:cNvSpPr txBox="1"/>
          <p:nvPr>
            <p:ph type="title"/>
          </p:nvPr>
        </p:nvSpPr>
        <p:spPr>
          <a:xfrm>
            <a:off x="311700" y="13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AI Vs Human Punctuation Count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27" name="Google Shape;52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9750"/>
            <a:ext cx="8520599" cy="420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9"/>
          <p:cNvSpPr txBox="1"/>
          <p:nvPr>
            <p:ph type="title"/>
          </p:nvPr>
        </p:nvSpPr>
        <p:spPr>
          <a:xfrm>
            <a:off x="311700" y="7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AI Vs Human Words Count</a:t>
            </a:r>
            <a:endParaRPr/>
          </a:p>
        </p:txBody>
      </p:sp>
      <p:sp>
        <p:nvSpPr>
          <p:cNvPr id="534" name="Google Shape;53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5" name="Google Shape;53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29000"/>
            <a:ext cx="8520598" cy="42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Logistic Regression Model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41" name="Google Shape;541;p60"/>
          <p:cNvSpPr txBox="1"/>
          <p:nvPr>
            <p:ph idx="1" type="body"/>
          </p:nvPr>
        </p:nvSpPr>
        <p:spPr>
          <a:xfrm>
            <a:off x="311700" y="1152475"/>
            <a:ext cx="8520600" cy="3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Model Overview:</a:t>
            </a:r>
            <a:r>
              <a:rPr lang="en">
                <a:solidFill>
                  <a:schemeClr val="dk1"/>
                </a:solidFill>
              </a:rPr>
              <a:t> Simple and interpretable linear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Results: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Precision:</a:t>
            </a:r>
            <a:r>
              <a:rPr lang="en">
                <a:solidFill>
                  <a:schemeClr val="dk1"/>
                </a:solidFill>
              </a:rPr>
              <a:t> 99%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Recall:</a:t>
            </a:r>
            <a:r>
              <a:rPr lang="en">
                <a:solidFill>
                  <a:schemeClr val="dk1"/>
                </a:solidFill>
              </a:rPr>
              <a:t> 99%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F1-Score:</a:t>
            </a:r>
            <a:r>
              <a:rPr lang="en">
                <a:solidFill>
                  <a:schemeClr val="dk1"/>
                </a:solidFill>
              </a:rPr>
              <a:t> 99%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Insights: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Logistic regression performs well on this dataset due to balanced classes and effective feature extraction.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2">
  <a:themeElements>
    <a:clrScheme name="Simple Light">
      <a:dk1>
        <a:srgbClr val="000000"/>
      </a:dk1>
      <a:lt1>
        <a:srgbClr val="F4F3F0"/>
      </a:lt1>
      <a:dk2>
        <a:srgbClr val="FFC700"/>
      </a:dk2>
      <a:lt2>
        <a:srgbClr val="0EAA57"/>
      </a:lt2>
      <a:accent1>
        <a:srgbClr val="349EEA"/>
      </a:accent1>
      <a:accent2>
        <a:srgbClr val="C6B9FF"/>
      </a:accent2>
      <a:accent3>
        <a:srgbClr val="F66F6F"/>
      </a:accent3>
      <a:accent4>
        <a:srgbClr val="8E7CC3"/>
      </a:accent4>
      <a:accent5>
        <a:srgbClr val="FFE599"/>
      </a:accent5>
      <a:accent6>
        <a:srgbClr val="A4C2F4"/>
      </a:accent6>
      <a:hlink>
        <a:srgbClr val="FFC7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