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2022-03-06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2022-03-06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2022-03-06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2022-03-06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2022-03-06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2022-03-06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2022-03-06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2022-03-06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2022-03-06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2022-03-06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2022-03-06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2022-03-06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451C4-92F1-4D44-9C41-CB027A821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solidFill>
                  <a:srgbClr val="F9322C"/>
                </a:solidFill>
              </a:rPr>
              <a:t>Laravel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3B700-B336-4834-B817-F7CC393A2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Framework PHP de código abierto.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2540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60340-6038-4EE5-B8A5-CBF4267B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F9322C"/>
                </a:solidFill>
              </a:rPr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D0BF9-0C8F-47FB-9AEB-F198472A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Sintaxis muy sencilla, la curva de aprendizaje es bastante acelerada.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Arquitectura MVC (Modelo-Vista-Controlador).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 ejecutar tareas en segundo plano.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Multitud de paquetes disponibles del ecosistema PHP.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Eloquent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ORM (Mapeo objeto-relacional) (Consultar y manipular información de DB usando POO).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Artisan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 CLI para acelerar la programación.</a:t>
            </a:r>
          </a:p>
          <a:p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Blade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 de plantillas para las vistas.</a:t>
            </a:r>
          </a:p>
          <a:p>
            <a:r>
              <a:rPr lang="es-CO" sz="1800" dirty="0">
                <a:latin typeface="Arial" panose="020B0604020202020204" pitchFamily="34" charset="0"/>
                <a:cs typeface="Times New Roman" panose="02020603050405020304" pitchFamily="18" charset="0"/>
              </a:rPr>
              <a:t>DBs: MariaDB 10.2+, </a:t>
            </a:r>
            <a:r>
              <a:rPr lang="es-CO" sz="1800" b="1" dirty="0">
                <a:latin typeface="Arial" panose="020B0604020202020204" pitchFamily="34" charset="0"/>
                <a:cs typeface="Times New Roman" panose="02020603050405020304" pitchFamily="18" charset="0"/>
              </a:rPr>
              <a:t>MySQL 5.7+, </a:t>
            </a:r>
            <a:r>
              <a:rPr lang="es-CO" sz="1800" dirty="0">
                <a:latin typeface="Arial" panose="020B0604020202020204" pitchFamily="34" charset="0"/>
                <a:cs typeface="Times New Roman" panose="02020603050405020304" pitchFamily="18" charset="0"/>
              </a:rPr>
              <a:t>PostgreSQL 9.6+, SQLite 3.8.8+ &amp; SQL Server 2017+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77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2B958-92F8-4C24-9CD0-C4F1A93D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F9322C"/>
                </a:solidFill>
              </a:rPr>
              <a:t>Versiones</a:t>
            </a:r>
            <a:br>
              <a:rPr lang="es-CO" b="1" dirty="0">
                <a:solidFill>
                  <a:srgbClr val="F9322C"/>
                </a:solidFill>
              </a:rPr>
            </a:br>
            <a:br>
              <a:rPr lang="es-CO" b="1" dirty="0">
                <a:solidFill>
                  <a:srgbClr val="F9322C"/>
                </a:solidFill>
              </a:rPr>
            </a:b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desarrollo desde 2010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5E377-5589-445E-8C14-8111B7D6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Laravel 1.0 (2011)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Laravel 8 (2020) (PHP &gt;= 7.3 &amp; &lt;= 8.0)</a:t>
            </a:r>
          </a:p>
          <a:p>
            <a:r>
              <a:rPr lang="es-CO" sz="1800" b="1" dirty="0">
                <a:solidFill>
                  <a:srgbClr val="F9322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Laravel 9 (2022) (PHP &gt;= 8.0 &amp; &lt;= 8.1)</a:t>
            </a:r>
          </a:p>
          <a:p>
            <a:r>
              <a:rPr lang="es-CO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Laravel 10 (2023) (PHP &gt;= 8.0 &amp; &lt;= 8.1)</a:t>
            </a:r>
          </a:p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Laravel 11 (2024)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236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D1FAF-860A-4EE1-B63A-6EEA4A47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8883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F9322C"/>
                </a:solidFill>
              </a:rPr>
              <a:t>Como funciona Laravel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CE0A48-048C-45DF-A0D8-F7B84992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83547"/>
            <a:ext cx="4443984" cy="447134"/>
          </a:xfrm>
        </p:spPr>
        <p:txBody>
          <a:bodyPr/>
          <a:lstStyle/>
          <a:p>
            <a:r>
              <a:rPr lang="es-CO" dirty="0"/>
              <a:t>MVC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0284530-C8A1-4246-AE35-3B2E0B60B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2259546"/>
            <a:ext cx="4443413" cy="2964254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CAA17A-3AE6-4CE4-8B86-4520B4AF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83547"/>
            <a:ext cx="4443984" cy="447134"/>
          </a:xfrm>
        </p:spPr>
        <p:txBody>
          <a:bodyPr/>
          <a:lstStyle/>
          <a:p>
            <a:r>
              <a:rPr lang="es-CO" dirty="0"/>
              <a:t>LARAVEL MVC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AC71C4D-4355-40BA-A820-69E760E84D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4625" y="2259546"/>
            <a:ext cx="4445000" cy="3021406"/>
          </a:xfrm>
        </p:spPr>
      </p:pic>
    </p:spTree>
    <p:extLst>
      <p:ext uri="{BB962C8B-B14F-4D97-AF65-F5344CB8AC3E}">
        <p14:creationId xmlns:p14="http://schemas.microsoft.com/office/powerpoint/2010/main" val="8605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B3CAA-DC02-4706-8DAD-3A8EE36DC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err="1">
                <a:solidFill>
                  <a:srgbClr val="F9322C"/>
                </a:solidFill>
              </a:rPr>
              <a:t>Crud</a:t>
            </a:r>
            <a:r>
              <a:rPr lang="es-CO" b="1" dirty="0">
                <a:solidFill>
                  <a:srgbClr val="F9322C"/>
                </a:solidFill>
              </a:rPr>
              <a:t> en laravel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32B82-7F07-4C0B-9B4F-5D0D87C7A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82026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270</TotalTime>
  <Words>157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Recorte</vt:lpstr>
      <vt:lpstr>Laravel</vt:lpstr>
      <vt:lpstr>Características</vt:lpstr>
      <vt:lpstr>Versiones  En desarrollo desde 2010</vt:lpstr>
      <vt:lpstr>Como funciona Laravel</vt:lpstr>
      <vt:lpstr>Crud en laravel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jc_code</dc:creator>
  <cp:lastModifiedBy>jc_code</cp:lastModifiedBy>
  <cp:revision>6</cp:revision>
  <dcterms:created xsi:type="dcterms:W3CDTF">2022-03-06T22:38:33Z</dcterms:created>
  <dcterms:modified xsi:type="dcterms:W3CDTF">2022-03-07T03:09:16Z</dcterms:modified>
</cp:coreProperties>
</file>