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0" r:id="rId9"/>
    <p:sldId id="269" r:id="rId10"/>
    <p:sldId id="270" r:id="rId11"/>
    <p:sldId id="268" r:id="rId12"/>
    <p:sldId id="271" r:id="rId13"/>
    <p:sldId id="262" r:id="rId14"/>
    <p:sldId id="261" r:id="rId15"/>
    <p:sldId id="263" r:id="rId16"/>
    <p:sldId id="266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FBFEB-FD2E-46EC-A762-3BE984A9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21A1C-4517-4F6C-B984-01E33EDC7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77FF8-2089-4DA6-AF0B-DE54C229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7AFB9-2CB8-4C00-B25F-CAFB44F8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3C447-CBF9-4591-A43F-EB07C4D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F4956-6422-4893-A42E-A5B9667C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C43F72-1821-4ED6-A0D7-B1D438246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FD05A-8FF6-49F8-BDF2-503027AF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C1DD2-96FD-4A45-AFB8-4A013B4E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FB0C7-BDA7-41BF-AA34-284BA187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69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AECE1C-8FF5-452E-AB6D-CE6407B6D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D77867-ECA9-4F3E-AD14-C4951D5F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2293E-BA6A-441A-80B2-9F951AC4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29554-544C-4A53-B854-189C184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2BB763-60D0-4861-9F4E-35E2EA7C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313D-F9AA-4852-AAD5-92410DC6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CA074-F324-439A-884D-2392A683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4E469-D4FD-46E1-A7A6-9B8ABCDC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776C1-0BC7-44F1-AB08-6A8BB8A6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35A46-025B-43C5-9971-C1F1834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FA5BF-D688-411E-9A94-8C813607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602CE1-6B24-4153-8F69-F354AF6F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81A22-F843-4943-B44B-99E4DC4C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72C8C-B0C4-4AD9-973E-772253CD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A2986-775B-4628-85C2-F19C3845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6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FECC3-835C-4EC2-8477-5451C32C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E5D4F-8F6F-4F25-BB1B-3A84972E8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5F2159-B261-4D2B-B1DF-5367B36E1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EC9804-AFBC-47F3-94FB-D19D1A81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4AE33-47D0-4C32-940C-1B61E71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EC5F66-E5C6-43FF-A29B-DC6B05BB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2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589C-5152-42D3-A10F-BC3CFAC0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9CF6CC-9956-40AF-A4D7-AF97FEAD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CFB51-58B0-4ED3-AA4F-2439508BB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F0A220-93CA-4306-B5A7-7EAE2FA86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6A135-0E74-44CE-8146-159F32522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EBC911-95B3-4D58-A9A7-1F37B8E1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5DEBAA-6FEA-4257-9954-C0F406E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518E6C-4CA7-4E89-BD49-25C05D5D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63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62EC-C802-48F8-ACEE-65733456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14D5AE-B936-4169-A8F7-CB995A89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6EBF9F-FCEF-4D36-A155-FAE2618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9A25ED-31AE-4917-AAA1-26A7A880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91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8AD4F3-FC8B-4AF6-97E5-CC11F24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6CE0BD-5A3E-4EDB-B423-E46AEA24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457D1B-9CC5-407F-A2A5-73DB84FC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2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F39A-F8B9-4ABC-B285-4E3DF5B6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B89F5-F6F4-4F23-A04C-1BE3359C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7B119-365B-4A43-8A48-497D844AA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518FD0-4E20-41D2-AA7A-E1DE94E1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35FB0B-AB4B-4275-AE35-6B248CC4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E8E06-FC99-4FE3-9133-C18FAFAC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8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E1D9-B063-40B5-9962-EC963C7F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5F7DDD-7DC0-4697-BDF4-AC7E7132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FA6549-ADBC-465A-A54F-E0C04896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CA4428-147A-45AB-9A6B-FEED5DD7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F8A54E-9550-4B46-B877-1492D71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11AD96-A4D5-4E4E-93EA-F6D77DC6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CBF2CA-46F5-44D5-94D1-C798A79A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F7C1A5-E25C-45D7-B572-F455843D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FB1B17-01E6-4583-8A1E-566C3EBCE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3ED2-0415-48E0-88ED-36B148E3FED3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420B8-2616-458F-916A-B2FC102B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0D9F6-014B-42F2-A852-BC0402529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FFC3-8391-41A2-ABCF-50F57EC93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9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59D83-B7B1-43F3-AF5C-9B97E803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999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Projeto final Programming for Data Science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4E7CB5-6EB5-4D01-9AB7-0D28C02C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4439"/>
            <a:ext cx="10515600" cy="774969"/>
          </a:xfrm>
        </p:spPr>
        <p:txBody>
          <a:bodyPr>
            <a:normAutofit fontScale="47500" lnSpcReduction="20000"/>
          </a:bodyPr>
          <a:lstStyle/>
          <a:p>
            <a:endParaRPr lang="pt-BR" dirty="0"/>
          </a:p>
          <a:p>
            <a:pPr marL="0" indent="0" algn="ctr">
              <a:buNone/>
            </a:pPr>
            <a:r>
              <a:rPr lang="pt-BR" sz="4400" dirty="0"/>
              <a:t>Análise histórica da criminalidade no estado do Rio de Janeiro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8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7456-D1B3-44AA-94FB-FBDCD8AD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3 - Análise exploratória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61D3C-D158-442D-ACBC-094AAC84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400" b="1" i="1" dirty="0"/>
              <a:t>Plotagem para análise individual das variáveis em cada município</a:t>
            </a:r>
            <a:endParaRPr lang="pt-BR" sz="2400" b="1" dirty="0"/>
          </a:p>
          <a:p>
            <a:pPr marL="0" indent="0" algn="ctr">
              <a:buNone/>
            </a:pP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75D86F-30DD-4A2D-8AA7-24BD0639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2719388"/>
            <a:ext cx="8924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7456-D1B3-44AA-94FB-FBDCD8AD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3 - Análise exploratória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61D3C-D158-442D-ACBC-094AAC84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400" b="1" i="1" dirty="0"/>
              <a:t>Plotagem para análise individual das taxas em cada município</a:t>
            </a:r>
            <a:endParaRPr lang="pt-BR" sz="2400" b="1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6D6C08-B308-4A75-8936-04D9186D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2719388"/>
            <a:ext cx="8924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7456-D1B3-44AA-94FB-FBDCD8AD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3 - Análise exploratória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61D3C-D158-442D-ACBC-094AAC84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400" b="1" i="1" dirty="0"/>
              <a:t>População dos municípios</a:t>
            </a:r>
          </a:p>
          <a:p>
            <a:pPr marL="0" indent="0" algn="ctr">
              <a:buNone/>
            </a:pPr>
            <a:endParaRPr lang="pt-BR" sz="2400" b="1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FF55F5-0AEF-4AF5-9364-5FF805FF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510631"/>
            <a:ext cx="8943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9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C3E80-882C-4E67-878D-700247E8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4 - Criação do índice de criminalidade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D7F5E-5B05-4156-BD5D-680C1339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Criaremos um índice de criminalidade para os municípios do estado baseado nas penalidades prescritas em lei e utilizaremos para realizar uma análise comparativa.</a:t>
            </a:r>
          </a:p>
        </p:txBody>
      </p:sp>
    </p:spTree>
    <p:extLst>
      <p:ext uri="{BB962C8B-B14F-4D97-AF65-F5344CB8AC3E}">
        <p14:creationId xmlns:p14="http://schemas.microsoft.com/office/powerpoint/2010/main" val="190658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0B0B4-3197-498A-9286-355C32A5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4 - Criação do índice de criminalidade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DDB1A-F5A9-4734-86F1-CE10570E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Fonte de pesquisa das penas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dirty="0"/>
              <a:t>	Site Jusbrasil: Repositório que reúne informação dos tribunais brasileiros e conteúdos relacionados com o intuito de aproximar advogados e pessoas por meio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45901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3E0A0-9A75-4E7F-AA19-E4A37E9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A5E22-8C3F-49B6-8353-AF9E356A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BAF798-AF70-47A3-AEA9-2056D0DE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7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1F43A-E8AC-4E19-BF40-0C200A23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4 - Criação do índice de criminalidade (média da pena)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C5F8115-3662-49F2-BF17-6E2826707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2207118"/>
            <a:ext cx="8924925" cy="4181475"/>
          </a:xfrm>
        </p:spPr>
      </p:pic>
    </p:spTree>
    <p:extLst>
      <p:ext uri="{BB962C8B-B14F-4D97-AF65-F5344CB8AC3E}">
        <p14:creationId xmlns:p14="http://schemas.microsoft.com/office/powerpoint/2010/main" val="217789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4018B-6A4F-4D14-B441-E05B8909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Distribuição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EFA2F-FF76-4B17-A8E0-FDFFB7E9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Notebook 1 - introdução: Deivid Cezar</a:t>
            </a:r>
          </a:p>
          <a:p>
            <a:pPr marL="0" indent="0">
              <a:buNone/>
            </a:pPr>
            <a:r>
              <a:rPr lang="pt-BR" dirty="0"/>
              <a:t>Notebook 2 - importação e remoção de colunas: Deivid Cezar</a:t>
            </a:r>
          </a:p>
          <a:p>
            <a:pPr marL="0" indent="0">
              <a:buNone/>
            </a:pPr>
            <a:r>
              <a:rPr lang="pt-BR" dirty="0"/>
              <a:t>	          - renomeação dos indexes e títulos: Marcos </a:t>
            </a:r>
            <a:r>
              <a:rPr lang="pt-BR" dirty="0" err="1"/>
              <a:t>Willi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         - criação das taxas municipais: Marcos </a:t>
            </a:r>
            <a:r>
              <a:rPr lang="pt-BR" dirty="0" err="1"/>
              <a:t>Willi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         - agrupamento: Marcos </a:t>
            </a:r>
            <a:r>
              <a:rPr lang="pt-BR" dirty="0" err="1"/>
              <a:t>Willi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</a:t>
            </a:r>
          </a:p>
          <a:p>
            <a:pPr marL="0" indent="0">
              <a:buNone/>
            </a:pPr>
            <a:r>
              <a:rPr lang="pt-BR" dirty="0"/>
              <a:t>	        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83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4018B-6A4F-4D14-B441-E05B8909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Distribuição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EFA2F-FF76-4B17-A8E0-FDFFB7E9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Notebook 3 - plotagens para análise das variáveis: Deivid Cezar</a:t>
            </a:r>
          </a:p>
          <a:p>
            <a:pPr marL="0" indent="0">
              <a:buNone/>
            </a:pPr>
            <a:r>
              <a:rPr lang="pt-BR" dirty="0"/>
              <a:t>           	         - população dos munícipios: Lauder Leal</a:t>
            </a:r>
          </a:p>
          <a:p>
            <a:pPr marL="0" indent="0">
              <a:buNone/>
            </a:pPr>
            <a:r>
              <a:rPr lang="pt-BR" dirty="0"/>
              <a:t>	         - c</a:t>
            </a:r>
            <a:r>
              <a:rPr lang="pt-BR" i="1" dirty="0"/>
              <a:t>omparação (população x taxas): Lauder Leal</a:t>
            </a:r>
          </a:p>
          <a:p>
            <a:pPr marL="0" indent="0">
              <a:buNone/>
            </a:pPr>
            <a:r>
              <a:rPr lang="pt-BR" dirty="0"/>
              <a:t>	         - anomalias nas taxas: Lauder Leal</a:t>
            </a:r>
          </a:p>
          <a:p>
            <a:pPr marL="0" indent="0">
              <a:buNone/>
            </a:pPr>
            <a:r>
              <a:rPr lang="pt-BR" dirty="0"/>
              <a:t>Notebook 4 - penas médias: Deivid Cezar</a:t>
            </a:r>
          </a:p>
          <a:p>
            <a:pPr marL="0" indent="0">
              <a:buNone/>
            </a:pPr>
            <a:r>
              <a:rPr lang="pt-BR" dirty="0"/>
              <a:t>	         - cálculo inicial do índice de criminalidade: Marcos </a:t>
            </a:r>
            <a:r>
              <a:rPr lang="pt-BR" dirty="0" err="1"/>
              <a:t>Willi</a:t>
            </a: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dirty="0"/>
              <a:t>     </a:t>
            </a:r>
          </a:p>
          <a:p>
            <a:pPr marL="0" indent="0">
              <a:buNone/>
            </a:pPr>
            <a:r>
              <a:rPr lang="pt-BR" dirty="0"/>
              <a:t>	        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8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1559-D767-4A7A-A574-39B39C09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1 -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B4BCB-AB8B-459F-AD13-25CD367C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Fonte dos dados</a:t>
            </a:r>
          </a:p>
          <a:p>
            <a:r>
              <a:rPr lang="pt-BR" dirty="0"/>
              <a:t>Apresentação dos Dados brutos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Questionamentos que queremos responder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75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7C3DC-CAE6-4377-9882-DB8CC90E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Notebook 2 - Importação e limpeza dos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398D3-9A44-43E3-9133-6361AD16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Dados importados</a:t>
            </a:r>
          </a:p>
          <a:p>
            <a:pPr marL="0" indent="0" algn="ctr">
              <a:buNone/>
            </a:pPr>
            <a:endParaRPr lang="pt-BR" b="1" dirty="0"/>
          </a:p>
          <a:p>
            <a:r>
              <a:rPr lang="pt-BR" dirty="0"/>
              <a:t>Séries históricas do estado por mês desde 1991</a:t>
            </a:r>
          </a:p>
          <a:p>
            <a:r>
              <a:rPr lang="pt-BR" dirty="0"/>
              <a:t>Séries históricas do estado por mês desde 2003 (taxas por 100 mil habitantes)</a:t>
            </a:r>
          </a:p>
          <a:p>
            <a:r>
              <a:rPr lang="pt-BR" dirty="0"/>
              <a:t>Séries históricas por município desde janeiro 2014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96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4EC87-D596-49E2-8B10-1A54ABEC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2 - Importação e limpeza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FBE8D-AF26-41F4-B57F-861ED41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Limpeza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r>
              <a:rPr lang="pt-BR" dirty="0"/>
              <a:t>Remoção de colunas </a:t>
            </a:r>
          </a:p>
          <a:p>
            <a:r>
              <a:rPr lang="pt-BR" dirty="0"/>
              <a:t>Renomeação dos indexes e títulos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2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F804-E71B-4E6E-8FB8-21CF76C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Notebook 2 - Importação e limpeza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F98D8-4E4F-4B0E-BE66-14184067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Criação das taxas municipais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Através das variáveis em números absolutos e da população dos municípios criamos as taxas municipais (semelhante às taxas estaduais).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8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91812-C2F4-47E4-A3E7-23AB3472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14A32-6263-4E5C-B81D-A94C70B3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5DA9D3-4A24-4BC6-94F6-A5D310E9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B4B05-8F26-4D49-868C-280E463D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2 - Importação e limpeza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2A512-0F50-47CF-B051-4605834A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Agrupamento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Organizamos cada </a:t>
            </a:r>
            <a:r>
              <a:rPr lang="pt-BR" dirty="0" err="1"/>
              <a:t>DataFrame</a:t>
            </a:r>
            <a:r>
              <a:rPr lang="pt-BR" dirty="0"/>
              <a:t> em diferentes agrupamentos por data (ano e mês) e município.</a:t>
            </a:r>
          </a:p>
        </p:txBody>
      </p:sp>
    </p:spTree>
    <p:extLst>
      <p:ext uri="{BB962C8B-B14F-4D97-AF65-F5344CB8AC3E}">
        <p14:creationId xmlns:p14="http://schemas.microsoft.com/office/powerpoint/2010/main" val="14961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7456-D1B3-44AA-94FB-FBDCD8AD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3 - Análise exploratória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61D3C-D158-442D-ACBC-094AAC84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400" b="1" i="1" dirty="0"/>
              <a:t>Plotagem para análise individual das variáveis no Estado</a:t>
            </a:r>
            <a:endParaRPr lang="pt-BR" sz="2400" b="1" dirty="0"/>
          </a:p>
          <a:p>
            <a:pPr marL="0" indent="0" algn="ctr">
              <a:buNone/>
            </a:pP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2D8B44-8633-40E2-88A2-695295C23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662238"/>
            <a:ext cx="89630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7456-D1B3-44AA-94FB-FBDCD8AD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Notebook 3 - Análise exploratória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61D3C-D158-442D-ACBC-094AAC84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400" b="1" i="1" dirty="0"/>
              <a:t>Plotagem para análise individual das taxas no Estado</a:t>
            </a:r>
            <a:endParaRPr lang="pt-BR" sz="2400" b="1" dirty="0"/>
          </a:p>
          <a:p>
            <a:pPr marL="0" indent="0" algn="ctr">
              <a:buNone/>
            </a:pP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EF2DDE-BF2C-4E0D-80EC-2521985BF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2662238"/>
            <a:ext cx="8924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39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268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Projeto final Programming for Data Science</vt:lpstr>
      <vt:lpstr>Notebook 1 - Introdução</vt:lpstr>
      <vt:lpstr>Notebook 2 - Importação e limpeza dos dados </vt:lpstr>
      <vt:lpstr>Notebook 2 - Importação e limpeza dos dados</vt:lpstr>
      <vt:lpstr>Notebook 2 - Importação e limpeza dos dados</vt:lpstr>
      <vt:lpstr>Apresentação do PowerPoint</vt:lpstr>
      <vt:lpstr>Notebook 2 - Importação e limpeza dos dados</vt:lpstr>
      <vt:lpstr>Notebook 3 - Análise exploratória dos dados</vt:lpstr>
      <vt:lpstr>Notebook 3 - Análise exploratória dos dados</vt:lpstr>
      <vt:lpstr>Notebook 3 - Análise exploratória dos dados</vt:lpstr>
      <vt:lpstr>Notebook 3 - Análise exploratória dos dados</vt:lpstr>
      <vt:lpstr>Notebook 3 - Análise exploratória dos dados</vt:lpstr>
      <vt:lpstr>Notebook 4 - Criação do índice de criminalidade</vt:lpstr>
      <vt:lpstr>Notebook 4 - Criação do índice de criminalidade</vt:lpstr>
      <vt:lpstr>Apresentação do PowerPoint</vt:lpstr>
      <vt:lpstr>Notebook 4 - Criação do índice de criminalidade (média da pena)</vt:lpstr>
      <vt:lpstr>Distribuição do projeto</vt:lpstr>
      <vt:lpstr>Distribuição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Programming for Data Science</dc:title>
  <dc:creator>Deivid Cezar</dc:creator>
  <cp:lastModifiedBy>Deivid Cezar</cp:lastModifiedBy>
  <cp:revision>20</cp:revision>
  <dcterms:created xsi:type="dcterms:W3CDTF">2018-11-05T21:13:22Z</dcterms:created>
  <dcterms:modified xsi:type="dcterms:W3CDTF">2018-11-07T01:43:28Z</dcterms:modified>
</cp:coreProperties>
</file>