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13D6CD-84E3-EE63-CC44-E82B82D0BC87}" v="458" dt="2023-05-31T00:45:12.888"/>
    <p1510:client id="{E487672C-43E3-E006-3642-68E8501CF296}" v="49" dt="2023-05-27T18:33:21.719"/>
    <p1510:client id="{ED5CC0DB-FD85-47F1-8DBA-59A36DAA8CA3}" v="235" dt="2023-05-27T18:08:22.396"/>
    <p1510:client id="{F17F7D6F-04F9-2F27-252C-C725E17EAED2}" v="76" dt="2023-05-27T19:00:55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IVID WILLY SANTOS DE LIMA" userId="S::00001094297987sp@aluno.educacao.sp.gov.br::f292686c-b9a6-4416-9a2d-a290953b5559" providerId="AD" clId="Web-{ED5CC0DB-FD85-47F1-8DBA-59A36DAA8CA3}"/>
    <pc:docChg chg="addSld modSld">
      <pc:chgData name="DEIVID WILLY SANTOS DE LIMA" userId="S::00001094297987sp@aluno.educacao.sp.gov.br::f292686c-b9a6-4416-9a2d-a290953b5559" providerId="AD" clId="Web-{ED5CC0DB-FD85-47F1-8DBA-59A36DAA8CA3}" dt="2023-05-27T18:08:22.396" v="155"/>
      <pc:docMkLst>
        <pc:docMk/>
      </pc:docMkLst>
      <pc:sldChg chg="addSp delSp modSp mod setBg addAnim delAnim setClrOvrMap">
        <pc:chgData name="DEIVID WILLY SANTOS DE LIMA" userId="S::00001094297987sp@aluno.educacao.sp.gov.br::f292686c-b9a6-4416-9a2d-a290953b5559" providerId="AD" clId="Web-{ED5CC0DB-FD85-47F1-8DBA-59A36DAA8CA3}" dt="2023-05-27T17:57:42.179" v="125" actId="20577"/>
        <pc:sldMkLst>
          <pc:docMk/>
          <pc:sldMk cId="2210866551" sldId="256"/>
        </pc:sldMkLst>
        <pc:spChg chg="mod">
          <ac:chgData name="DEIVID WILLY SANTOS DE LIMA" userId="S::00001094297987sp@aluno.educacao.sp.gov.br::f292686c-b9a6-4416-9a2d-a290953b5559" providerId="AD" clId="Web-{ED5CC0DB-FD85-47F1-8DBA-59A36DAA8CA3}" dt="2023-05-27T17:52:33.734" v="31" actId="20577"/>
          <ac:spMkLst>
            <pc:docMk/>
            <pc:sldMk cId="2210866551" sldId="256"/>
            <ac:spMk id="2" creationId="{00000000-0000-0000-0000-000000000000}"/>
          </ac:spMkLst>
        </pc:spChg>
        <pc:spChg chg="del mod">
          <ac:chgData name="DEIVID WILLY SANTOS DE LIMA" userId="S::00001094297987sp@aluno.educacao.sp.gov.br::f292686c-b9a6-4416-9a2d-a290953b5559" providerId="AD" clId="Web-{ED5CC0DB-FD85-47F1-8DBA-59A36DAA8CA3}" dt="2023-05-27T17:54:07.002" v="33"/>
          <ac:spMkLst>
            <pc:docMk/>
            <pc:sldMk cId="2210866551" sldId="256"/>
            <ac:spMk id="3" creationId="{00000000-0000-0000-0000-000000000000}"/>
          </ac:spMkLst>
        </pc:spChg>
        <pc:spChg chg="add mod">
          <ac:chgData name="DEIVID WILLY SANTOS DE LIMA" userId="S::00001094297987sp@aluno.educacao.sp.gov.br::f292686c-b9a6-4416-9a2d-a290953b5559" providerId="AD" clId="Web-{ED5CC0DB-FD85-47F1-8DBA-59A36DAA8CA3}" dt="2023-05-27T17:57:42.179" v="125" actId="20577"/>
          <ac:spMkLst>
            <pc:docMk/>
            <pc:sldMk cId="2210866551" sldId="256"/>
            <ac:spMk id="6" creationId="{FAEB4587-7EA4-EBA9-BF83-EFFC67D6CA24}"/>
          </ac:spMkLst>
        </pc:spChg>
        <pc:spChg chg="add del mod">
          <ac:chgData name="DEIVID WILLY SANTOS DE LIMA" userId="S::00001094297987sp@aluno.educacao.sp.gov.br::f292686c-b9a6-4416-9a2d-a290953b5559" providerId="AD" clId="Web-{ED5CC0DB-FD85-47F1-8DBA-59A36DAA8CA3}" dt="2023-05-27T17:57:16.584" v="122"/>
          <ac:spMkLst>
            <pc:docMk/>
            <pc:sldMk cId="2210866551" sldId="256"/>
            <ac:spMk id="7" creationId="{90C5A6D9-0519-075B-2790-1FCCE8FC9DAF}"/>
          </ac:spMkLst>
        </pc:spChg>
        <pc:spChg chg="add">
          <ac:chgData name="DEIVID WILLY SANTOS DE LIMA" userId="S::00001094297987sp@aluno.educacao.sp.gov.br::f292686c-b9a6-4416-9a2d-a290953b5559" providerId="AD" clId="Web-{ED5CC0DB-FD85-47F1-8DBA-59A36DAA8CA3}" dt="2023-05-27T17:51:13.467" v="5"/>
          <ac:spMkLst>
            <pc:docMk/>
            <pc:sldMk cId="2210866551" sldId="256"/>
            <ac:spMk id="9" creationId="{71B2258F-86CA-4D4D-8270-BC05FCDEBFB3}"/>
          </ac:spMkLst>
        </pc:spChg>
        <pc:picChg chg="add mod ord">
          <ac:chgData name="DEIVID WILLY SANTOS DE LIMA" userId="S::00001094297987sp@aluno.educacao.sp.gov.br::f292686c-b9a6-4416-9a2d-a290953b5559" providerId="AD" clId="Web-{ED5CC0DB-FD85-47F1-8DBA-59A36DAA8CA3}" dt="2023-05-27T17:51:13.467" v="5"/>
          <ac:picMkLst>
            <pc:docMk/>
            <pc:sldMk cId="2210866551" sldId="256"/>
            <ac:picMk id="4" creationId="{9C2816E8-BE75-F756-5E7C-FEB2ECE6CEE1}"/>
          </ac:picMkLst>
        </pc:picChg>
      </pc:sldChg>
      <pc:sldChg chg="addSp delSp modSp new mod setBg setClrOvrMap">
        <pc:chgData name="DEIVID WILLY SANTOS DE LIMA" userId="S::00001094297987sp@aluno.educacao.sp.gov.br::f292686c-b9a6-4416-9a2d-a290953b5559" providerId="AD" clId="Web-{ED5CC0DB-FD85-47F1-8DBA-59A36DAA8CA3}" dt="2023-05-27T18:08:22.396" v="155"/>
        <pc:sldMkLst>
          <pc:docMk/>
          <pc:sldMk cId="2514554878" sldId="257"/>
        </pc:sldMkLst>
        <pc:spChg chg="mod">
          <ac:chgData name="DEIVID WILLY SANTOS DE LIMA" userId="S::00001094297987sp@aluno.educacao.sp.gov.br::f292686c-b9a6-4416-9a2d-a290953b5559" providerId="AD" clId="Web-{ED5CC0DB-FD85-47F1-8DBA-59A36DAA8CA3}" dt="2023-05-27T18:03:24.400" v="147" actId="1076"/>
          <ac:spMkLst>
            <pc:docMk/>
            <pc:sldMk cId="2514554878" sldId="257"/>
            <ac:spMk id="2" creationId="{E6AD3DC6-3DFB-9A0F-DA8B-586227753C2F}"/>
          </ac:spMkLst>
        </pc:spChg>
        <pc:spChg chg="mod">
          <ac:chgData name="DEIVID WILLY SANTOS DE LIMA" userId="S::00001094297987sp@aluno.educacao.sp.gov.br::f292686c-b9a6-4416-9a2d-a290953b5559" providerId="AD" clId="Web-{ED5CC0DB-FD85-47F1-8DBA-59A36DAA8CA3}" dt="2023-05-27T18:04:09.761" v="151" actId="1076"/>
          <ac:spMkLst>
            <pc:docMk/>
            <pc:sldMk cId="2514554878" sldId="257"/>
            <ac:spMk id="3" creationId="{0AB7B040-8DA6-5CB0-05D7-BA0C8812D2E2}"/>
          </ac:spMkLst>
        </pc:spChg>
        <pc:spChg chg="add del mod">
          <ac:chgData name="DEIVID WILLY SANTOS DE LIMA" userId="S::00001094297987sp@aluno.educacao.sp.gov.br::f292686c-b9a6-4416-9a2d-a290953b5559" providerId="AD" clId="Web-{ED5CC0DB-FD85-47F1-8DBA-59A36DAA8CA3}" dt="2023-05-27T18:08:22.396" v="155"/>
          <ac:spMkLst>
            <pc:docMk/>
            <pc:sldMk cId="2514554878" sldId="257"/>
            <ac:spMk id="5" creationId="{767712E2-8315-9A14-2FE1-CBAD3E292123}"/>
          </ac:spMkLst>
        </pc:spChg>
        <pc:spChg chg="add del">
          <ac:chgData name="DEIVID WILLY SANTOS DE LIMA" userId="S::00001094297987sp@aluno.educacao.sp.gov.br::f292686c-b9a6-4416-9a2d-a290953b5559" providerId="AD" clId="Web-{ED5CC0DB-FD85-47F1-8DBA-59A36DAA8CA3}" dt="2023-05-27T18:00:52.162" v="131"/>
          <ac:spMkLst>
            <pc:docMk/>
            <pc:sldMk cId="2514554878" sldId="257"/>
            <ac:spMk id="9" creationId="{9228552E-C8B1-4A80-8448-0787CE0FC704}"/>
          </ac:spMkLst>
        </pc:spChg>
        <pc:spChg chg="add">
          <ac:chgData name="DEIVID WILLY SANTOS DE LIMA" userId="S::00001094297987sp@aluno.educacao.sp.gov.br::f292686c-b9a6-4416-9a2d-a290953b5559" providerId="AD" clId="Web-{ED5CC0DB-FD85-47F1-8DBA-59A36DAA8CA3}" dt="2023-05-27T18:00:52.178" v="132"/>
          <ac:spMkLst>
            <pc:docMk/>
            <pc:sldMk cId="2514554878" sldId="257"/>
            <ac:spMk id="11" creationId="{E30A3A45-140E-431E-AED0-07EF836310B3}"/>
          </ac:spMkLst>
        </pc:spChg>
        <pc:spChg chg="add">
          <ac:chgData name="DEIVID WILLY SANTOS DE LIMA" userId="S::00001094297987sp@aluno.educacao.sp.gov.br::f292686c-b9a6-4416-9a2d-a290953b5559" providerId="AD" clId="Web-{ED5CC0DB-FD85-47F1-8DBA-59A36DAA8CA3}" dt="2023-05-27T18:00:52.178" v="132"/>
          <ac:spMkLst>
            <pc:docMk/>
            <pc:sldMk cId="2514554878" sldId="257"/>
            <ac:spMk id="12" creationId="{21A75659-5A6F-4F77-9679-678A00B9D8DC}"/>
          </ac:spMkLst>
        </pc:spChg>
        <pc:spChg chg="add">
          <ac:chgData name="DEIVID WILLY SANTOS DE LIMA" userId="S::00001094297987sp@aluno.educacao.sp.gov.br::f292686c-b9a6-4416-9a2d-a290953b5559" providerId="AD" clId="Web-{ED5CC0DB-FD85-47F1-8DBA-59A36DAA8CA3}" dt="2023-05-27T18:00:52.178" v="132"/>
          <ac:spMkLst>
            <pc:docMk/>
            <pc:sldMk cId="2514554878" sldId="257"/>
            <ac:spMk id="13" creationId="{55D4142C-5077-457F-A6AD-3FECFDB39685}"/>
          </ac:spMkLst>
        </pc:spChg>
        <pc:spChg chg="add">
          <ac:chgData name="DEIVID WILLY SANTOS DE LIMA" userId="S::00001094297987sp@aluno.educacao.sp.gov.br::f292686c-b9a6-4416-9a2d-a290953b5559" providerId="AD" clId="Web-{ED5CC0DB-FD85-47F1-8DBA-59A36DAA8CA3}" dt="2023-05-27T18:00:52.178" v="132"/>
          <ac:spMkLst>
            <pc:docMk/>
            <pc:sldMk cId="2514554878" sldId="257"/>
            <ac:spMk id="15" creationId="{7A5F0580-5EE9-419F-96EE-B6529EF6E7D0}"/>
          </ac:spMkLst>
        </pc:spChg>
        <pc:picChg chg="add mod ord">
          <ac:chgData name="DEIVID WILLY SANTOS DE LIMA" userId="S::00001094297987sp@aluno.educacao.sp.gov.br::f292686c-b9a6-4416-9a2d-a290953b5559" providerId="AD" clId="Web-{ED5CC0DB-FD85-47F1-8DBA-59A36DAA8CA3}" dt="2023-05-27T18:00:52.178" v="132"/>
          <ac:picMkLst>
            <pc:docMk/>
            <pc:sldMk cId="2514554878" sldId="257"/>
            <ac:picMk id="4" creationId="{A6709831-D21E-C316-714B-4538248611EB}"/>
          </ac:picMkLst>
        </pc:picChg>
      </pc:sldChg>
    </pc:docChg>
  </pc:docChgLst>
  <pc:docChgLst>
    <pc:chgData name="DEIVID WILLY SANTOS DE LIMA" userId="S::00001094297987sp@aluno.educacao.sp.gov.br::f292686c-b9a6-4416-9a2d-a290953b5559" providerId="AD" clId="Web-{F17F7D6F-04F9-2F27-252C-C725E17EAED2}"/>
    <pc:docChg chg="addSld delSld modSld">
      <pc:chgData name="DEIVID WILLY SANTOS DE LIMA" userId="S::00001094297987sp@aluno.educacao.sp.gov.br::f292686c-b9a6-4416-9a2d-a290953b5559" providerId="AD" clId="Web-{F17F7D6F-04F9-2F27-252C-C725E17EAED2}" dt="2023-05-27T19:00:19.842" v="76" actId="20577"/>
      <pc:docMkLst>
        <pc:docMk/>
      </pc:docMkLst>
      <pc:sldChg chg="modSp">
        <pc:chgData name="DEIVID WILLY SANTOS DE LIMA" userId="S::00001094297987sp@aluno.educacao.sp.gov.br::f292686c-b9a6-4416-9a2d-a290953b5559" providerId="AD" clId="Web-{F17F7D6F-04F9-2F27-252C-C725E17EAED2}" dt="2023-05-27T18:52:42.141" v="16" actId="20577"/>
        <pc:sldMkLst>
          <pc:docMk/>
          <pc:sldMk cId="3937253455" sldId="258"/>
        </pc:sldMkLst>
        <pc:spChg chg="mod">
          <ac:chgData name="DEIVID WILLY SANTOS DE LIMA" userId="S::00001094297987sp@aluno.educacao.sp.gov.br::f292686c-b9a6-4416-9a2d-a290953b5559" providerId="AD" clId="Web-{F17F7D6F-04F9-2F27-252C-C725E17EAED2}" dt="2023-05-27T18:52:42.141" v="16" actId="20577"/>
          <ac:spMkLst>
            <pc:docMk/>
            <pc:sldMk cId="3937253455" sldId="258"/>
            <ac:spMk id="2" creationId="{B8F727ED-A613-F2B9-9662-9E7DB148AEAF}"/>
          </ac:spMkLst>
        </pc:spChg>
      </pc:sldChg>
      <pc:sldChg chg="modSp">
        <pc:chgData name="DEIVID WILLY SANTOS DE LIMA" userId="S::00001094297987sp@aluno.educacao.sp.gov.br::f292686c-b9a6-4416-9a2d-a290953b5559" providerId="AD" clId="Web-{F17F7D6F-04F9-2F27-252C-C725E17EAED2}" dt="2023-05-27T18:52:29.141" v="14" actId="20577"/>
        <pc:sldMkLst>
          <pc:docMk/>
          <pc:sldMk cId="446453315" sldId="259"/>
        </pc:sldMkLst>
        <pc:spChg chg="mod">
          <ac:chgData name="DEIVID WILLY SANTOS DE LIMA" userId="S::00001094297987sp@aluno.educacao.sp.gov.br::f292686c-b9a6-4416-9a2d-a290953b5559" providerId="AD" clId="Web-{F17F7D6F-04F9-2F27-252C-C725E17EAED2}" dt="2023-05-27T18:52:29.141" v="14" actId="20577"/>
          <ac:spMkLst>
            <pc:docMk/>
            <pc:sldMk cId="446453315" sldId="259"/>
            <ac:spMk id="2" creationId="{0B4C49C9-D3BA-70AF-1A41-4F273211FED3}"/>
          </ac:spMkLst>
        </pc:spChg>
        <pc:spChg chg="mod">
          <ac:chgData name="DEIVID WILLY SANTOS DE LIMA" userId="S::00001094297987sp@aluno.educacao.sp.gov.br::f292686c-b9a6-4416-9a2d-a290953b5559" providerId="AD" clId="Web-{F17F7D6F-04F9-2F27-252C-C725E17EAED2}" dt="2023-05-27T18:47:07.163" v="6" actId="20577"/>
          <ac:spMkLst>
            <pc:docMk/>
            <pc:sldMk cId="446453315" sldId="259"/>
            <ac:spMk id="8" creationId="{0D9EAAFF-65F3-BA84-3A81-A54E5987D4F7}"/>
          </ac:spMkLst>
        </pc:spChg>
      </pc:sldChg>
      <pc:sldChg chg="addSp delSp modSp new mod setBg">
        <pc:chgData name="DEIVID WILLY SANTOS DE LIMA" userId="S::00001094297987sp@aluno.educacao.sp.gov.br::f292686c-b9a6-4416-9a2d-a290953b5559" providerId="AD" clId="Web-{F17F7D6F-04F9-2F27-252C-C725E17EAED2}" dt="2023-05-27T19:00:19.842" v="76" actId="20577"/>
        <pc:sldMkLst>
          <pc:docMk/>
          <pc:sldMk cId="2687589777" sldId="260"/>
        </pc:sldMkLst>
        <pc:spChg chg="mod ord">
          <ac:chgData name="DEIVID WILLY SANTOS DE LIMA" userId="S::00001094297987sp@aluno.educacao.sp.gov.br::f292686c-b9a6-4416-9a2d-a290953b5559" providerId="AD" clId="Web-{F17F7D6F-04F9-2F27-252C-C725E17EAED2}" dt="2023-05-27T19:00:03.029" v="73" actId="20577"/>
          <ac:spMkLst>
            <pc:docMk/>
            <pc:sldMk cId="2687589777" sldId="260"/>
            <ac:spMk id="2" creationId="{4522DB48-98CC-2E8D-E652-7A41D214DC66}"/>
          </ac:spMkLst>
        </pc:spChg>
        <pc:spChg chg="del">
          <ac:chgData name="DEIVID WILLY SANTOS DE LIMA" userId="S::00001094297987sp@aluno.educacao.sp.gov.br::f292686c-b9a6-4416-9a2d-a290953b5559" providerId="AD" clId="Web-{F17F7D6F-04F9-2F27-252C-C725E17EAED2}" dt="2023-05-27T18:57:01.430" v="31"/>
          <ac:spMkLst>
            <pc:docMk/>
            <pc:sldMk cId="2687589777" sldId="260"/>
            <ac:spMk id="3" creationId="{F3B6C69E-7F5E-BF7B-E0F5-48AB35DEC849}"/>
          </ac:spMkLst>
        </pc:spChg>
        <pc:spChg chg="add mod">
          <ac:chgData name="DEIVID WILLY SANTOS DE LIMA" userId="S::00001094297987sp@aluno.educacao.sp.gov.br::f292686c-b9a6-4416-9a2d-a290953b5559" providerId="AD" clId="Web-{F17F7D6F-04F9-2F27-252C-C725E17EAED2}" dt="2023-05-27T19:00:19.842" v="76" actId="20577"/>
          <ac:spMkLst>
            <pc:docMk/>
            <pc:sldMk cId="2687589777" sldId="260"/>
            <ac:spMk id="8" creationId="{AF91618D-E72C-BD2B-B5B1-B6466ED45524}"/>
          </ac:spMkLst>
        </pc:spChg>
        <pc:spChg chg="add">
          <ac:chgData name="DEIVID WILLY SANTOS DE LIMA" userId="S::00001094297987sp@aluno.educacao.sp.gov.br::f292686c-b9a6-4416-9a2d-a290953b5559" providerId="AD" clId="Web-{F17F7D6F-04F9-2F27-252C-C725E17EAED2}" dt="2023-05-27T18:57:07.930" v="32"/>
          <ac:spMkLst>
            <pc:docMk/>
            <pc:sldMk cId="2687589777" sldId="260"/>
            <ac:spMk id="11" creationId="{04812C46-200A-4DEB-A05E-3ED6C68C2387}"/>
          </ac:spMkLst>
        </pc:spChg>
        <pc:spChg chg="add">
          <ac:chgData name="DEIVID WILLY SANTOS DE LIMA" userId="S::00001094297987sp@aluno.educacao.sp.gov.br::f292686c-b9a6-4416-9a2d-a290953b5559" providerId="AD" clId="Web-{F17F7D6F-04F9-2F27-252C-C725E17EAED2}" dt="2023-05-27T18:57:07.930" v="32"/>
          <ac:spMkLst>
            <pc:docMk/>
            <pc:sldMk cId="2687589777" sldId="260"/>
            <ac:spMk id="13" creationId="{D1EA859B-E555-4109-94F3-6700E046E008}"/>
          </ac:spMkLst>
        </pc:spChg>
        <pc:picChg chg="add mod ord">
          <ac:chgData name="DEIVID WILLY SANTOS DE LIMA" userId="S::00001094297987sp@aluno.educacao.sp.gov.br::f292686c-b9a6-4416-9a2d-a290953b5559" providerId="AD" clId="Web-{F17F7D6F-04F9-2F27-252C-C725E17EAED2}" dt="2023-05-27T18:57:07.930" v="32"/>
          <ac:picMkLst>
            <pc:docMk/>
            <pc:sldMk cId="2687589777" sldId="260"/>
            <ac:picMk id="4" creationId="{B8507F42-8965-85D6-EA06-23F1D3136BB4}"/>
          </ac:picMkLst>
        </pc:picChg>
      </pc:sldChg>
      <pc:sldChg chg="addSp delSp modSp new del mod setBg">
        <pc:chgData name="DEIVID WILLY SANTOS DE LIMA" userId="S::00001094297987sp@aluno.educacao.sp.gov.br::f292686c-b9a6-4416-9a2d-a290953b5559" providerId="AD" clId="Web-{F17F7D6F-04F9-2F27-252C-C725E17EAED2}" dt="2023-05-27T18:54:11.206" v="27"/>
        <pc:sldMkLst>
          <pc:docMk/>
          <pc:sldMk cId="3232923100" sldId="260"/>
        </pc:sldMkLst>
        <pc:spChg chg="mod">
          <ac:chgData name="DEIVID WILLY SANTOS DE LIMA" userId="S::00001094297987sp@aluno.educacao.sp.gov.br::f292686c-b9a6-4416-9a2d-a290953b5559" providerId="AD" clId="Web-{F17F7D6F-04F9-2F27-252C-C725E17EAED2}" dt="2023-05-27T18:52:14.781" v="12" actId="20577"/>
          <ac:spMkLst>
            <pc:docMk/>
            <pc:sldMk cId="3232923100" sldId="260"/>
            <ac:spMk id="2" creationId="{ED0BA4B2-A619-9E05-8C85-F315793144E1}"/>
          </ac:spMkLst>
        </pc:spChg>
        <pc:spChg chg="del">
          <ac:chgData name="DEIVID WILLY SANTOS DE LIMA" userId="S::00001094297987sp@aluno.educacao.sp.gov.br::f292686c-b9a6-4416-9a2d-a290953b5559" providerId="AD" clId="Web-{F17F7D6F-04F9-2F27-252C-C725E17EAED2}" dt="2023-05-27T18:51:04.560" v="8"/>
          <ac:spMkLst>
            <pc:docMk/>
            <pc:sldMk cId="3232923100" sldId="260"/>
            <ac:spMk id="3" creationId="{61DC99EB-E276-88B3-E4BB-76CAD79CD7E7}"/>
          </ac:spMkLst>
        </pc:spChg>
        <pc:spChg chg="add mod">
          <ac:chgData name="DEIVID WILLY SANTOS DE LIMA" userId="S::00001094297987sp@aluno.educacao.sp.gov.br::f292686c-b9a6-4416-9a2d-a290953b5559" providerId="AD" clId="Web-{F17F7D6F-04F9-2F27-252C-C725E17EAED2}" dt="2023-05-27T18:54:06.956" v="26" actId="20577"/>
          <ac:spMkLst>
            <pc:docMk/>
            <pc:sldMk cId="3232923100" sldId="260"/>
            <ac:spMk id="8" creationId="{E44E1441-EA50-1E57-1AAE-D78C87A92BD6}"/>
          </ac:spMkLst>
        </pc:spChg>
        <pc:spChg chg="add">
          <ac:chgData name="DEIVID WILLY SANTOS DE LIMA" userId="S::00001094297987sp@aluno.educacao.sp.gov.br::f292686c-b9a6-4416-9a2d-a290953b5559" providerId="AD" clId="Web-{F17F7D6F-04F9-2F27-252C-C725E17EAED2}" dt="2023-05-27T18:51:38.561" v="9"/>
          <ac:spMkLst>
            <pc:docMk/>
            <pc:sldMk cId="3232923100" sldId="260"/>
            <ac:spMk id="11" creationId="{F944E337-3E5D-4A1F-A5A1-2057F25B8A7B}"/>
          </ac:spMkLst>
        </pc:spChg>
        <pc:spChg chg="add">
          <ac:chgData name="DEIVID WILLY SANTOS DE LIMA" userId="S::00001094297987sp@aluno.educacao.sp.gov.br::f292686c-b9a6-4416-9a2d-a290953b5559" providerId="AD" clId="Web-{F17F7D6F-04F9-2F27-252C-C725E17EAED2}" dt="2023-05-27T18:51:38.561" v="9"/>
          <ac:spMkLst>
            <pc:docMk/>
            <pc:sldMk cId="3232923100" sldId="260"/>
            <ac:spMk id="13" creationId="{4DA50D69-7CF7-4844-B844-A2B821C77F24}"/>
          </ac:spMkLst>
        </pc:spChg>
        <pc:picChg chg="add mod ord">
          <ac:chgData name="DEIVID WILLY SANTOS DE LIMA" userId="S::00001094297987sp@aluno.educacao.sp.gov.br::f292686c-b9a6-4416-9a2d-a290953b5559" providerId="AD" clId="Web-{F17F7D6F-04F9-2F27-252C-C725E17EAED2}" dt="2023-05-27T18:51:38.561" v="9"/>
          <ac:picMkLst>
            <pc:docMk/>
            <pc:sldMk cId="3232923100" sldId="260"/>
            <ac:picMk id="4" creationId="{A76CD28F-5231-E1A4-834B-8E12D4FC4980}"/>
          </ac:picMkLst>
        </pc:picChg>
      </pc:sldChg>
      <pc:sldChg chg="new del">
        <pc:chgData name="DEIVID WILLY SANTOS DE LIMA" userId="S::00001094297987sp@aluno.educacao.sp.gov.br::f292686c-b9a6-4416-9a2d-a290953b5559" providerId="AD" clId="Web-{F17F7D6F-04F9-2F27-252C-C725E17EAED2}" dt="2023-05-27T18:56:51.586" v="30"/>
        <pc:sldMkLst>
          <pc:docMk/>
          <pc:sldMk cId="1010459539" sldId="261"/>
        </pc:sldMkLst>
      </pc:sldChg>
    </pc:docChg>
  </pc:docChgLst>
  <pc:docChgLst>
    <pc:chgData name="DEIVID WILLY SANTOS DE LIMA" userId="S::00001094297987sp@aluno.educacao.sp.gov.br::f292686c-b9a6-4416-9a2d-a290953b5559" providerId="AD" clId="Web-{E487672C-43E3-E006-3642-68E8501CF296}"/>
    <pc:docChg chg="addSld modSld">
      <pc:chgData name="DEIVID WILLY SANTOS DE LIMA" userId="S::00001094297987sp@aluno.educacao.sp.gov.br::f292686c-b9a6-4416-9a2d-a290953b5559" providerId="AD" clId="Web-{E487672C-43E3-E006-3642-68E8501CF296}" dt="2023-05-27T18:33:21.719" v="49" actId="14100"/>
      <pc:docMkLst>
        <pc:docMk/>
      </pc:docMkLst>
      <pc:sldChg chg="modSp">
        <pc:chgData name="DEIVID WILLY SANTOS DE LIMA" userId="S::00001094297987sp@aluno.educacao.sp.gov.br::f292686c-b9a6-4416-9a2d-a290953b5559" providerId="AD" clId="Web-{E487672C-43E3-E006-3642-68E8501CF296}" dt="2023-05-27T18:09:36.428" v="4" actId="20577"/>
        <pc:sldMkLst>
          <pc:docMk/>
          <pc:sldMk cId="2514554878" sldId="257"/>
        </pc:sldMkLst>
        <pc:spChg chg="mod">
          <ac:chgData name="DEIVID WILLY SANTOS DE LIMA" userId="S::00001094297987sp@aluno.educacao.sp.gov.br::f292686c-b9a6-4416-9a2d-a290953b5559" providerId="AD" clId="Web-{E487672C-43E3-E006-3642-68E8501CF296}" dt="2023-05-27T18:09:36.428" v="4" actId="20577"/>
          <ac:spMkLst>
            <pc:docMk/>
            <pc:sldMk cId="2514554878" sldId="257"/>
            <ac:spMk id="3" creationId="{0AB7B040-8DA6-5CB0-05D7-BA0C8812D2E2}"/>
          </ac:spMkLst>
        </pc:spChg>
      </pc:sldChg>
      <pc:sldChg chg="addSp delSp modSp new mod setBg">
        <pc:chgData name="DEIVID WILLY SANTOS DE LIMA" userId="S::00001094297987sp@aluno.educacao.sp.gov.br::f292686c-b9a6-4416-9a2d-a290953b5559" providerId="AD" clId="Web-{E487672C-43E3-E006-3642-68E8501CF296}" dt="2023-05-27T18:24:59.175" v="36"/>
        <pc:sldMkLst>
          <pc:docMk/>
          <pc:sldMk cId="3937253455" sldId="258"/>
        </pc:sldMkLst>
        <pc:spChg chg="mod ord">
          <ac:chgData name="DEIVID WILLY SANTOS DE LIMA" userId="S::00001094297987sp@aluno.educacao.sp.gov.br::f292686c-b9a6-4416-9a2d-a290953b5559" providerId="AD" clId="Web-{E487672C-43E3-E006-3642-68E8501CF296}" dt="2023-05-27T18:24:59.175" v="36"/>
          <ac:spMkLst>
            <pc:docMk/>
            <pc:sldMk cId="3937253455" sldId="258"/>
            <ac:spMk id="2" creationId="{B8F727ED-A613-F2B9-9662-9E7DB148AEAF}"/>
          </ac:spMkLst>
        </pc:spChg>
        <pc:spChg chg="del">
          <ac:chgData name="DEIVID WILLY SANTOS DE LIMA" userId="S::00001094297987sp@aluno.educacao.sp.gov.br::f292686c-b9a6-4416-9a2d-a290953b5559" providerId="AD" clId="Web-{E487672C-43E3-E006-3642-68E8501CF296}" dt="2023-05-27T18:11:22.009" v="6"/>
          <ac:spMkLst>
            <pc:docMk/>
            <pc:sldMk cId="3937253455" sldId="258"/>
            <ac:spMk id="3" creationId="{89DF78B3-6F9D-2464-63C6-775F2678D00B}"/>
          </ac:spMkLst>
        </pc:spChg>
        <pc:spChg chg="add mod">
          <ac:chgData name="DEIVID WILLY SANTOS DE LIMA" userId="S::00001094297987sp@aluno.educacao.sp.gov.br::f292686c-b9a6-4416-9a2d-a290953b5559" providerId="AD" clId="Web-{E487672C-43E3-E006-3642-68E8501CF296}" dt="2023-05-27T18:24:59.175" v="36"/>
          <ac:spMkLst>
            <pc:docMk/>
            <pc:sldMk cId="3937253455" sldId="258"/>
            <ac:spMk id="8" creationId="{E13BE6C2-B507-DF47-E339-555C5F25003D}"/>
          </ac:spMkLst>
        </pc:spChg>
        <pc:spChg chg="add del">
          <ac:chgData name="DEIVID WILLY SANTOS DE LIMA" userId="S::00001094297987sp@aluno.educacao.sp.gov.br::f292686c-b9a6-4416-9a2d-a290953b5559" providerId="AD" clId="Web-{E487672C-43E3-E006-3642-68E8501CF296}" dt="2023-05-27T18:24:59.175" v="36"/>
          <ac:spMkLst>
            <pc:docMk/>
            <pc:sldMk cId="3937253455" sldId="258"/>
            <ac:spMk id="11" creationId="{04812C46-200A-4DEB-A05E-3ED6C68C2387}"/>
          </ac:spMkLst>
        </pc:spChg>
        <pc:spChg chg="add">
          <ac:chgData name="DEIVID WILLY SANTOS DE LIMA" userId="S::00001094297987sp@aluno.educacao.sp.gov.br::f292686c-b9a6-4416-9a2d-a290953b5559" providerId="AD" clId="Web-{E487672C-43E3-E006-3642-68E8501CF296}" dt="2023-05-27T18:24:59.175" v="36"/>
          <ac:spMkLst>
            <pc:docMk/>
            <pc:sldMk cId="3937253455" sldId="258"/>
            <ac:spMk id="16" creationId="{04812C46-200A-4DEB-A05E-3ED6C68C2387}"/>
          </ac:spMkLst>
        </pc:spChg>
        <pc:spChg chg="add">
          <ac:chgData name="DEIVID WILLY SANTOS DE LIMA" userId="S::00001094297987sp@aluno.educacao.sp.gov.br::f292686c-b9a6-4416-9a2d-a290953b5559" providerId="AD" clId="Web-{E487672C-43E3-E006-3642-68E8501CF296}" dt="2023-05-27T18:24:59.175" v="36"/>
          <ac:spMkLst>
            <pc:docMk/>
            <pc:sldMk cId="3937253455" sldId="258"/>
            <ac:spMk id="18" creationId="{D1EA859B-E555-4109-94F3-6700E046E008}"/>
          </ac:spMkLst>
        </pc:spChg>
        <pc:picChg chg="add mod ord">
          <ac:chgData name="DEIVID WILLY SANTOS DE LIMA" userId="S::00001094297987sp@aluno.educacao.sp.gov.br::f292686c-b9a6-4416-9a2d-a290953b5559" providerId="AD" clId="Web-{E487672C-43E3-E006-3642-68E8501CF296}" dt="2023-05-27T18:24:59.175" v="36"/>
          <ac:picMkLst>
            <pc:docMk/>
            <pc:sldMk cId="3937253455" sldId="258"/>
            <ac:picMk id="4" creationId="{F4B28FDD-8654-C015-242B-F6606AAB1159}"/>
          </ac:picMkLst>
        </pc:picChg>
      </pc:sldChg>
      <pc:sldChg chg="addSp delSp modSp new mod setBg">
        <pc:chgData name="DEIVID WILLY SANTOS DE LIMA" userId="S::00001094297987sp@aluno.educacao.sp.gov.br::f292686c-b9a6-4416-9a2d-a290953b5559" providerId="AD" clId="Web-{E487672C-43E3-E006-3642-68E8501CF296}" dt="2023-05-27T18:33:21.719" v="49" actId="14100"/>
        <pc:sldMkLst>
          <pc:docMk/>
          <pc:sldMk cId="446453315" sldId="259"/>
        </pc:sldMkLst>
        <pc:spChg chg="mod">
          <ac:chgData name="DEIVID WILLY SANTOS DE LIMA" userId="S::00001094297987sp@aluno.educacao.sp.gov.br::f292686c-b9a6-4416-9a2d-a290953b5559" providerId="AD" clId="Web-{E487672C-43E3-E006-3642-68E8501CF296}" dt="2023-05-27T18:33:16.312" v="48" actId="14100"/>
          <ac:spMkLst>
            <pc:docMk/>
            <pc:sldMk cId="446453315" sldId="259"/>
            <ac:spMk id="2" creationId="{0B4C49C9-D3BA-70AF-1A41-4F273211FED3}"/>
          </ac:spMkLst>
        </pc:spChg>
        <pc:spChg chg="del">
          <ac:chgData name="DEIVID WILLY SANTOS DE LIMA" userId="S::00001094297987sp@aluno.educacao.sp.gov.br::f292686c-b9a6-4416-9a2d-a290953b5559" providerId="AD" clId="Web-{E487672C-43E3-E006-3642-68E8501CF296}" dt="2023-05-27T18:29:09.447" v="38"/>
          <ac:spMkLst>
            <pc:docMk/>
            <pc:sldMk cId="446453315" sldId="259"/>
            <ac:spMk id="3" creationId="{60CA0782-61A7-B30A-95A9-A8BC048BB6BB}"/>
          </ac:spMkLst>
        </pc:spChg>
        <pc:spChg chg="add mod">
          <ac:chgData name="DEIVID WILLY SANTOS DE LIMA" userId="S::00001094297987sp@aluno.educacao.sp.gov.br::f292686c-b9a6-4416-9a2d-a290953b5559" providerId="AD" clId="Web-{E487672C-43E3-E006-3642-68E8501CF296}" dt="2023-05-27T18:33:21.719" v="49" actId="14100"/>
          <ac:spMkLst>
            <pc:docMk/>
            <pc:sldMk cId="446453315" sldId="259"/>
            <ac:spMk id="8" creationId="{0D9EAAFF-65F3-BA84-3A81-A54E5987D4F7}"/>
          </ac:spMkLst>
        </pc:spChg>
        <pc:spChg chg="add">
          <ac:chgData name="DEIVID WILLY SANTOS DE LIMA" userId="S::00001094297987sp@aluno.educacao.sp.gov.br::f292686c-b9a6-4416-9a2d-a290953b5559" providerId="AD" clId="Web-{E487672C-43E3-E006-3642-68E8501CF296}" dt="2023-05-27T18:29:39.791" v="39"/>
          <ac:spMkLst>
            <pc:docMk/>
            <pc:sldMk cId="446453315" sldId="259"/>
            <ac:spMk id="11" creationId="{79BB35BC-D5C2-4C8B-A22A-A71E6191913B}"/>
          </ac:spMkLst>
        </pc:spChg>
        <pc:picChg chg="add mod ord">
          <ac:chgData name="DEIVID WILLY SANTOS DE LIMA" userId="S::00001094297987sp@aluno.educacao.sp.gov.br::f292686c-b9a6-4416-9a2d-a290953b5559" providerId="AD" clId="Web-{E487672C-43E3-E006-3642-68E8501CF296}" dt="2023-05-27T18:29:39.791" v="39"/>
          <ac:picMkLst>
            <pc:docMk/>
            <pc:sldMk cId="446453315" sldId="259"/>
            <ac:picMk id="4" creationId="{B113950F-59EE-7797-DFA2-AA331CD005B7}"/>
          </ac:picMkLst>
        </pc:picChg>
      </pc:sldChg>
    </pc:docChg>
  </pc:docChgLst>
  <pc:docChgLst>
    <pc:chgData name="DEIVID WILLY SANTOS DE LIMA" userId="S::00001094297987sp@aluno.educacao.sp.gov.br::f292686c-b9a6-4416-9a2d-a290953b5559" providerId="AD" clId="Web-{9D13D6CD-84E3-EE63-CC44-E82B82D0BC87}"/>
    <pc:docChg chg="addSld delSld modSld">
      <pc:chgData name="DEIVID WILLY SANTOS DE LIMA" userId="S::00001094297987sp@aluno.educacao.sp.gov.br::f292686c-b9a6-4416-9a2d-a290953b5559" providerId="AD" clId="Web-{9D13D6CD-84E3-EE63-CC44-E82B82D0BC87}" dt="2023-05-31T00:45:03.685" v="426" actId="20577"/>
      <pc:docMkLst>
        <pc:docMk/>
      </pc:docMkLst>
      <pc:sldChg chg="modSp">
        <pc:chgData name="DEIVID WILLY SANTOS DE LIMA" userId="S::00001094297987sp@aluno.educacao.sp.gov.br::f292686c-b9a6-4416-9a2d-a290953b5559" providerId="AD" clId="Web-{9D13D6CD-84E3-EE63-CC44-E82B82D0BC87}" dt="2023-05-30T20:27:16.188" v="73" actId="20577"/>
        <pc:sldMkLst>
          <pc:docMk/>
          <pc:sldMk cId="3937253455" sldId="258"/>
        </pc:sldMkLst>
        <pc:spChg chg="mod">
          <ac:chgData name="DEIVID WILLY SANTOS DE LIMA" userId="S::00001094297987sp@aluno.educacao.sp.gov.br::f292686c-b9a6-4416-9a2d-a290953b5559" providerId="AD" clId="Web-{9D13D6CD-84E3-EE63-CC44-E82B82D0BC87}" dt="2023-05-30T20:27:16.188" v="73" actId="20577"/>
          <ac:spMkLst>
            <pc:docMk/>
            <pc:sldMk cId="3937253455" sldId="258"/>
            <ac:spMk id="8" creationId="{E13BE6C2-B507-DF47-E339-555C5F25003D}"/>
          </ac:spMkLst>
        </pc:spChg>
      </pc:sldChg>
      <pc:sldChg chg="modSp">
        <pc:chgData name="DEIVID WILLY SANTOS DE LIMA" userId="S::00001094297987sp@aluno.educacao.sp.gov.br::f292686c-b9a6-4416-9a2d-a290953b5559" providerId="AD" clId="Web-{9D13D6CD-84E3-EE63-CC44-E82B82D0BC87}" dt="2023-05-30T20:26:49.125" v="69" actId="20577"/>
        <pc:sldMkLst>
          <pc:docMk/>
          <pc:sldMk cId="2687589777" sldId="260"/>
        </pc:sldMkLst>
        <pc:spChg chg="mod">
          <ac:chgData name="DEIVID WILLY SANTOS DE LIMA" userId="S::00001094297987sp@aluno.educacao.sp.gov.br::f292686c-b9a6-4416-9a2d-a290953b5559" providerId="AD" clId="Web-{9D13D6CD-84E3-EE63-CC44-E82B82D0BC87}" dt="2023-05-30T20:26:49.125" v="69" actId="20577"/>
          <ac:spMkLst>
            <pc:docMk/>
            <pc:sldMk cId="2687589777" sldId="260"/>
            <ac:spMk id="8" creationId="{AF91618D-E72C-BD2B-B5B1-B6466ED45524}"/>
          </ac:spMkLst>
        </pc:spChg>
      </pc:sldChg>
      <pc:sldChg chg="addSp delSp modSp new mod setBg">
        <pc:chgData name="DEIVID WILLY SANTOS DE LIMA" userId="S::00001094297987sp@aluno.educacao.sp.gov.br::f292686c-b9a6-4416-9a2d-a290953b5559" providerId="AD" clId="Web-{9D13D6CD-84E3-EE63-CC44-E82B82D0BC87}" dt="2023-05-30T20:26:33.671" v="66" actId="20577"/>
        <pc:sldMkLst>
          <pc:docMk/>
          <pc:sldMk cId="2043331265" sldId="261"/>
        </pc:sldMkLst>
        <pc:spChg chg="mod ord">
          <ac:chgData name="DEIVID WILLY SANTOS DE LIMA" userId="S::00001094297987sp@aluno.educacao.sp.gov.br::f292686c-b9a6-4416-9a2d-a290953b5559" providerId="AD" clId="Web-{9D13D6CD-84E3-EE63-CC44-E82B82D0BC87}" dt="2023-05-30T20:20:49.208" v="23" actId="20577"/>
          <ac:spMkLst>
            <pc:docMk/>
            <pc:sldMk cId="2043331265" sldId="261"/>
            <ac:spMk id="2" creationId="{2DC9E99B-CA05-5A52-9EB4-C27876A71BB6}"/>
          </ac:spMkLst>
        </pc:spChg>
        <pc:spChg chg="del">
          <ac:chgData name="DEIVID WILLY SANTOS DE LIMA" userId="S::00001094297987sp@aluno.educacao.sp.gov.br::f292686c-b9a6-4416-9a2d-a290953b5559" providerId="AD" clId="Web-{9D13D6CD-84E3-EE63-CC44-E82B82D0BC87}" dt="2023-05-30T20:18:35.266" v="1"/>
          <ac:spMkLst>
            <pc:docMk/>
            <pc:sldMk cId="2043331265" sldId="261"/>
            <ac:spMk id="3" creationId="{E553F66A-DCEA-80B6-CE74-C03D2D0773BD}"/>
          </ac:spMkLst>
        </pc:spChg>
        <pc:spChg chg="add mod">
          <ac:chgData name="DEIVID WILLY SANTOS DE LIMA" userId="S::00001094297987sp@aluno.educacao.sp.gov.br::f292686c-b9a6-4416-9a2d-a290953b5559" providerId="AD" clId="Web-{9D13D6CD-84E3-EE63-CC44-E82B82D0BC87}" dt="2023-05-30T20:18:46.110" v="5"/>
          <ac:spMkLst>
            <pc:docMk/>
            <pc:sldMk cId="2043331265" sldId="261"/>
            <ac:spMk id="5" creationId="{D8D151B4-CDD7-76F9-766E-7E32024152F4}"/>
          </ac:spMkLst>
        </pc:spChg>
        <pc:spChg chg="add mod">
          <ac:chgData name="DEIVID WILLY SANTOS DE LIMA" userId="S::00001094297987sp@aluno.educacao.sp.gov.br::f292686c-b9a6-4416-9a2d-a290953b5559" providerId="AD" clId="Web-{9D13D6CD-84E3-EE63-CC44-E82B82D0BC87}" dt="2023-05-30T20:26:33.671" v="66" actId="20577"/>
          <ac:spMkLst>
            <pc:docMk/>
            <pc:sldMk cId="2043331265" sldId="261"/>
            <ac:spMk id="9" creationId="{A79B717A-9E5C-43DF-3E57-FE33FDE33529}"/>
          </ac:spMkLst>
        </pc:spChg>
        <pc:spChg chg="add">
          <ac:chgData name="DEIVID WILLY SANTOS DE LIMA" userId="S::00001094297987sp@aluno.educacao.sp.gov.br::f292686c-b9a6-4416-9a2d-a290953b5559" providerId="AD" clId="Web-{9D13D6CD-84E3-EE63-CC44-E82B82D0BC87}" dt="2023-05-30T20:18:46.110" v="5"/>
          <ac:spMkLst>
            <pc:docMk/>
            <pc:sldMk cId="2043331265" sldId="261"/>
            <ac:spMk id="12" creationId="{04812C46-200A-4DEB-A05E-3ED6C68C2387}"/>
          </ac:spMkLst>
        </pc:spChg>
        <pc:spChg chg="add">
          <ac:chgData name="DEIVID WILLY SANTOS DE LIMA" userId="S::00001094297987sp@aluno.educacao.sp.gov.br::f292686c-b9a6-4416-9a2d-a290953b5559" providerId="AD" clId="Web-{9D13D6CD-84E3-EE63-CC44-E82B82D0BC87}" dt="2023-05-30T20:18:46.110" v="5"/>
          <ac:spMkLst>
            <pc:docMk/>
            <pc:sldMk cId="2043331265" sldId="261"/>
            <ac:spMk id="14" creationId="{D1EA859B-E555-4109-94F3-6700E046E008}"/>
          </ac:spMkLst>
        </pc:spChg>
        <pc:picChg chg="add mod ord">
          <ac:chgData name="DEIVID WILLY SANTOS DE LIMA" userId="S::00001094297987sp@aluno.educacao.sp.gov.br::f292686c-b9a6-4416-9a2d-a290953b5559" providerId="AD" clId="Web-{9D13D6CD-84E3-EE63-CC44-E82B82D0BC87}" dt="2023-05-30T20:18:46.110" v="5"/>
          <ac:picMkLst>
            <pc:docMk/>
            <pc:sldMk cId="2043331265" sldId="261"/>
            <ac:picMk id="4" creationId="{589AA4D1-6065-84EF-4720-820A3B0D244E}"/>
          </ac:picMkLst>
        </pc:picChg>
      </pc:sldChg>
      <pc:sldChg chg="addSp delSp modSp new mod setBg">
        <pc:chgData name="DEIVID WILLY SANTOS DE LIMA" userId="S::00001094297987sp@aluno.educacao.sp.gov.br::f292686c-b9a6-4416-9a2d-a290953b5559" providerId="AD" clId="Web-{9D13D6CD-84E3-EE63-CC44-E82B82D0BC87}" dt="2023-05-30T20:25:57.967" v="62" actId="20577"/>
        <pc:sldMkLst>
          <pc:docMk/>
          <pc:sldMk cId="3032865604" sldId="262"/>
        </pc:sldMkLst>
        <pc:spChg chg="mod">
          <ac:chgData name="DEIVID WILLY SANTOS DE LIMA" userId="S::00001094297987sp@aluno.educacao.sp.gov.br::f292686c-b9a6-4416-9a2d-a290953b5559" providerId="AD" clId="Web-{9D13D6CD-84E3-EE63-CC44-E82B82D0BC87}" dt="2023-05-30T20:24:13.839" v="49" actId="1076"/>
          <ac:spMkLst>
            <pc:docMk/>
            <pc:sldMk cId="3032865604" sldId="262"/>
            <ac:spMk id="2" creationId="{E3B66470-0F64-5105-8923-2BF4270D605F}"/>
          </ac:spMkLst>
        </pc:spChg>
        <pc:spChg chg="del">
          <ac:chgData name="DEIVID WILLY SANTOS DE LIMA" userId="S::00001094297987sp@aluno.educacao.sp.gov.br::f292686c-b9a6-4416-9a2d-a290953b5559" providerId="AD" clId="Web-{9D13D6CD-84E3-EE63-CC44-E82B82D0BC87}" dt="2023-05-30T20:21:59.022" v="25"/>
          <ac:spMkLst>
            <pc:docMk/>
            <pc:sldMk cId="3032865604" sldId="262"/>
            <ac:spMk id="3" creationId="{6947DC77-0790-AE98-4AB8-2CE8882F77D3}"/>
          </ac:spMkLst>
        </pc:spChg>
        <pc:spChg chg="add mod">
          <ac:chgData name="DEIVID WILLY SANTOS DE LIMA" userId="S::00001094297987sp@aluno.educacao.sp.gov.br::f292686c-b9a6-4416-9a2d-a290953b5559" providerId="AD" clId="Web-{9D13D6CD-84E3-EE63-CC44-E82B82D0BC87}" dt="2023-05-30T20:25:57.967" v="62" actId="20577"/>
          <ac:spMkLst>
            <pc:docMk/>
            <pc:sldMk cId="3032865604" sldId="262"/>
            <ac:spMk id="8" creationId="{9B0812B5-8EF5-B6C1-AB6C-0ABFF0794B4D}"/>
          </ac:spMkLst>
        </pc:spChg>
        <pc:spChg chg="add">
          <ac:chgData name="DEIVID WILLY SANTOS DE LIMA" userId="S::00001094297987sp@aluno.educacao.sp.gov.br::f292686c-b9a6-4416-9a2d-a290953b5559" providerId="AD" clId="Web-{9D13D6CD-84E3-EE63-CC44-E82B82D0BC87}" dt="2023-05-30T20:22:10.694" v="26"/>
          <ac:spMkLst>
            <pc:docMk/>
            <pc:sldMk cId="3032865604" sldId="262"/>
            <ac:spMk id="11" creationId="{9F79630B-0F0B-446E-A637-38FA8F61D10E}"/>
          </ac:spMkLst>
        </pc:spChg>
        <pc:spChg chg="add">
          <ac:chgData name="DEIVID WILLY SANTOS DE LIMA" userId="S::00001094297987sp@aluno.educacao.sp.gov.br::f292686c-b9a6-4416-9a2d-a290953b5559" providerId="AD" clId="Web-{9D13D6CD-84E3-EE63-CC44-E82B82D0BC87}" dt="2023-05-30T20:22:10.694" v="26"/>
          <ac:spMkLst>
            <pc:docMk/>
            <pc:sldMk cId="3032865604" sldId="262"/>
            <ac:spMk id="13" creationId="{B3437C99-FC8E-4311-B48A-F0C4C329B154}"/>
          </ac:spMkLst>
        </pc:spChg>
        <pc:picChg chg="add mod ord">
          <ac:chgData name="DEIVID WILLY SANTOS DE LIMA" userId="S::00001094297987sp@aluno.educacao.sp.gov.br::f292686c-b9a6-4416-9a2d-a290953b5559" providerId="AD" clId="Web-{9D13D6CD-84E3-EE63-CC44-E82B82D0BC87}" dt="2023-05-30T20:22:10.694" v="26"/>
          <ac:picMkLst>
            <pc:docMk/>
            <pc:sldMk cId="3032865604" sldId="262"/>
            <ac:picMk id="4" creationId="{11B36CDF-2201-0AAC-A61C-5167D10DB21B}"/>
          </ac:picMkLst>
        </pc:picChg>
      </pc:sldChg>
      <pc:sldChg chg="addSp delSp modSp new mod setBg">
        <pc:chgData name="DEIVID WILLY SANTOS DE LIMA" userId="S::00001094297987sp@aluno.educacao.sp.gov.br::f292686c-b9a6-4416-9a2d-a290953b5559" providerId="AD" clId="Web-{9D13D6CD-84E3-EE63-CC44-E82B82D0BC87}" dt="2023-05-30T20:30:26.834" v="103" actId="20577"/>
        <pc:sldMkLst>
          <pc:docMk/>
          <pc:sldMk cId="1528646138" sldId="263"/>
        </pc:sldMkLst>
        <pc:spChg chg="mod">
          <ac:chgData name="DEIVID WILLY SANTOS DE LIMA" userId="S::00001094297987sp@aluno.educacao.sp.gov.br::f292686c-b9a6-4416-9a2d-a290953b5559" providerId="AD" clId="Web-{9D13D6CD-84E3-EE63-CC44-E82B82D0BC87}" dt="2023-05-30T20:29:29.395" v="96" actId="1076"/>
          <ac:spMkLst>
            <pc:docMk/>
            <pc:sldMk cId="1528646138" sldId="263"/>
            <ac:spMk id="2" creationId="{68FD8245-BC11-2385-6506-B833239BD55C}"/>
          </ac:spMkLst>
        </pc:spChg>
        <pc:spChg chg="del">
          <ac:chgData name="DEIVID WILLY SANTOS DE LIMA" userId="S::00001094297987sp@aluno.educacao.sp.gov.br::f292686c-b9a6-4416-9a2d-a290953b5559" providerId="AD" clId="Web-{9D13D6CD-84E3-EE63-CC44-E82B82D0BC87}" dt="2023-05-30T20:28:16.674" v="75"/>
          <ac:spMkLst>
            <pc:docMk/>
            <pc:sldMk cId="1528646138" sldId="263"/>
            <ac:spMk id="3" creationId="{920EB8F7-C9D0-F137-5D63-84BC871B7562}"/>
          </ac:spMkLst>
        </pc:spChg>
        <pc:spChg chg="add mod">
          <ac:chgData name="DEIVID WILLY SANTOS DE LIMA" userId="S::00001094297987sp@aluno.educacao.sp.gov.br::f292686c-b9a6-4416-9a2d-a290953b5559" providerId="AD" clId="Web-{9D13D6CD-84E3-EE63-CC44-E82B82D0BC87}" dt="2023-05-30T20:30:26.834" v="103" actId="20577"/>
          <ac:spMkLst>
            <pc:docMk/>
            <pc:sldMk cId="1528646138" sldId="263"/>
            <ac:spMk id="8" creationId="{83D942BA-509D-9A9C-5EFC-4FB840311F5F}"/>
          </ac:spMkLst>
        </pc:spChg>
        <pc:spChg chg="add">
          <ac:chgData name="DEIVID WILLY SANTOS DE LIMA" userId="S::00001094297987sp@aluno.educacao.sp.gov.br::f292686c-b9a6-4416-9a2d-a290953b5559" providerId="AD" clId="Web-{9D13D6CD-84E3-EE63-CC44-E82B82D0BC87}" dt="2023-05-30T20:28:23.893" v="76"/>
          <ac:spMkLst>
            <pc:docMk/>
            <pc:sldMk cId="1528646138" sldId="263"/>
            <ac:spMk id="11" creationId="{3AFE8227-C443-417B-BA91-520EB1EF4559}"/>
          </ac:spMkLst>
        </pc:spChg>
        <pc:spChg chg="add">
          <ac:chgData name="DEIVID WILLY SANTOS DE LIMA" userId="S::00001094297987sp@aluno.educacao.sp.gov.br::f292686c-b9a6-4416-9a2d-a290953b5559" providerId="AD" clId="Web-{9D13D6CD-84E3-EE63-CC44-E82B82D0BC87}" dt="2023-05-30T20:28:23.893" v="76"/>
          <ac:spMkLst>
            <pc:docMk/>
            <pc:sldMk cId="1528646138" sldId="263"/>
            <ac:spMk id="13" creationId="{907741FC-B544-4A6E-B831-6789D042333D}"/>
          </ac:spMkLst>
        </pc:spChg>
        <pc:spChg chg="add">
          <ac:chgData name="DEIVID WILLY SANTOS DE LIMA" userId="S::00001094297987sp@aluno.educacao.sp.gov.br::f292686c-b9a6-4416-9a2d-a290953b5559" providerId="AD" clId="Web-{9D13D6CD-84E3-EE63-CC44-E82B82D0BC87}" dt="2023-05-30T20:28:23.893" v="76"/>
          <ac:spMkLst>
            <pc:docMk/>
            <pc:sldMk cId="1528646138" sldId="263"/>
            <ac:spMk id="15" creationId="{3F0BE7ED-7814-4273-B18A-F26CC0380380}"/>
          </ac:spMkLst>
        </pc:spChg>
        <pc:picChg chg="add mod ord">
          <ac:chgData name="DEIVID WILLY SANTOS DE LIMA" userId="S::00001094297987sp@aluno.educacao.sp.gov.br::f292686c-b9a6-4416-9a2d-a290953b5559" providerId="AD" clId="Web-{9D13D6CD-84E3-EE63-CC44-E82B82D0BC87}" dt="2023-05-30T20:28:23.893" v="76"/>
          <ac:picMkLst>
            <pc:docMk/>
            <pc:sldMk cId="1528646138" sldId="263"/>
            <ac:picMk id="4" creationId="{0320D24F-E17F-56D0-55C6-C41A7FC14D3A}"/>
          </ac:picMkLst>
        </pc:picChg>
      </pc:sldChg>
      <pc:sldChg chg="addSp delSp modSp new mod setBg">
        <pc:chgData name="DEIVID WILLY SANTOS DE LIMA" userId="S::00001094297987sp@aluno.educacao.sp.gov.br::f292686c-b9a6-4416-9a2d-a290953b5559" providerId="AD" clId="Web-{9D13D6CD-84E3-EE63-CC44-E82B82D0BC87}" dt="2023-05-30T20:35:41.266" v="119" actId="14100"/>
        <pc:sldMkLst>
          <pc:docMk/>
          <pc:sldMk cId="832019629" sldId="264"/>
        </pc:sldMkLst>
        <pc:spChg chg="mod">
          <ac:chgData name="DEIVID WILLY SANTOS DE LIMA" userId="S::00001094297987sp@aluno.educacao.sp.gov.br::f292686c-b9a6-4416-9a2d-a290953b5559" providerId="AD" clId="Web-{9D13D6CD-84E3-EE63-CC44-E82B82D0BC87}" dt="2023-05-30T20:32:38.463" v="111" actId="20577"/>
          <ac:spMkLst>
            <pc:docMk/>
            <pc:sldMk cId="832019629" sldId="264"/>
            <ac:spMk id="2" creationId="{D8EC4934-B105-B9F8-73B4-3279801D4A83}"/>
          </ac:spMkLst>
        </pc:spChg>
        <pc:spChg chg="del">
          <ac:chgData name="DEIVID WILLY SANTOS DE LIMA" userId="S::00001094297987sp@aluno.educacao.sp.gov.br::f292686c-b9a6-4416-9a2d-a290953b5559" providerId="AD" clId="Web-{9D13D6CD-84E3-EE63-CC44-E82B82D0BC87}" dt="2023-05-30T20:31:13.304" v="105"/>
          <ac:spMkLst>
            <pc:docMk/>
            <pc:sldMk cId="832019629" sldId="264"/>
            <ac:spMk id="3" creationId="{18C994F4-71FB-77CD-D1A2-2C7D76EA04BA}"/>
          </ac:spMkLst>
        </pc:spChg>
        <pc:spChg chg="add mod">
          <ac:chgData name="DEIVID WILLY SANTOS DE LIMA" userId="S::00001094297987sp@aluno.educacao.sp.gov.br::f292686c-b9a6-4416-9a2d-a290953b5559" providerId="AD" clId="Web-{9D13D6CD-84E3-EE63-CC44-E82B82D0BC87}" dt="2023-05-30T20:35:41.266" v="119" actId="14100"/>
          <ac:spMkLst>
            <pc:docMk/>
            <pc:sldMk cId="832019629" sldId="264"/>
            <ac:spMk id="8" creationId="{98B66563-661F-A29B-EEFF-CDC228A8FBC0}"/>
          </ac:spMkLst>
        </pc:spChg>
        <pc:spChg chg="add">
          <ac:chgData name="DEIVID WILLY SANTOS DE LIMA" userId="S::00001094297987sp@aluno.educacao.sp.gov.br::f292686c-b9a6-4416-9a2d-a290953b5559" providerId="AD" clId="Web-{9D13D6CD-84E3-EE63-CC44-E82B82D0BC87}" dt="2023-05-30T20:31:41.383" v="106"/>
          <ac:spMkLst>
            <pc:docMk/>
            <pc:sldMk cId="832019629" sldId="264"/>
            <ac:spMk id="11" creationId="{325166D1-1B21-4128-AC42-61745528E4D6}"/>
          </ac:spMkLst>
        </pc:spChg>
        <pc:grpChg chg="add">
          <ac:chgData name="DEIVID WILLY SANTOS DE LIMA" userId="S::00001094297987sp@aluno.educacao.sp.gov.br::f292686c-b9a6-4416-9a2d-a290953b5559" providerId="AD" clId="Web-{9D13D6CD-84E3-EE63-CC44-E82B82D0BC87}" dt="2023-05-30T20:31:41.383" v="106"/>
          <ac:grpSpMkLst>
            <pc:docMk/>
            <pc:sldMk cId="832019629" sldId="264"/>
            <ac:grpSpMk id="13" creationId="{E6517BAC-C80F-4065-90D8-703493E0B353}"/>
          </ac:grpSpMkLst>
        </pc:grpChg>
        <pc:picChg chg="add mod ord">
          <ac:chgData name="DEIVID WILLY SANTOS DE LIMA" userId="S::00001094297987sp@aluno.educacao.sp.gov.br::f292686c-b9a6-4416-9a2d-a290953b5559" providerId="AD" clId="Web-{9D13D6CD-84E3-EE63-CC44-E82B82D0BC87}" dt="2023-05-30T20:31:41.383" v="106"/>
          <ac:picMkLst>
            <pc:docMk/>
            <pc:sldMk cId="832019629" sldId="264"/>
            <ac:picMk id="4" creationId="{7D43E77C-AC27-D040-4314-E75B5CCCD2D4}"/>
          </ac:picMkLst>
        </pc:picChg>
      </pc:sldChg>
      <pc:sldChg chg="addSp delSp modSp new mod setBg">
        <pc:chgData name="DEIVID WILLY SANTOS DE LIMA" userId="S::00001094297987sp@aluno.educacao.sp.gov.br::f292686c-b9a6-4416-9a2d-a290953b5559" providerId="AD" clId="Web-{9D13D6CD-84E3-EE63-CC44-E82B82D0BC87}" dt="2023-05-30T20:43:46.077" v="142" actId="20577"/>
        <pc:sldMkLst>
          <pc:docMk/>
          <pc:sldMk cId="3903299793" sldId="265"/>
        </pc:sldMkLst>
        <pc:spChg chg="mod">
          <ac:chgData name="DEIVID WILLY SANTOS DE LIMA" userId="S::00001094297987sp@aluno.educacao.sp.gov.br::f292686c-b9a6-4416-9a2d-a290953b5559" providerId="AD" clId="Web-{9D13D6CD-84E3-EE63-CC44-E82B82D0BC87}" dt="2023-05-30T20:42:06.074" v="133" actId="20577"/>
          <ac:spMkLst>
            <pc:docMk/>
            <pc:sldMk cId="3903299793" sldId="265"/>
            <ac:spMk id="2" creationId="{D1811C35-CA30-73BF-1CEC-DDA863C2CA77}"/>
          </ac:spMkLst>
        </pc:spChg>
        <pc:spChg chg="del">
          <ac:chgData name="DEIVID WILLY SANTOS DE LIMA" userId="S::00001094297987sp@aluno.educacao.sp.gov.br::f292686c-b9a6-4416-9a2d-a290953b5559" providerId="AD" clId="Web-{9D13D6CD-84E3-EE63-CC44-E82B82D0BC87}" dt="2023-05-30T20:39:37.804" v="121"/>
          <ac:spMkLst>
            <pc:docMk/>
            <pc:sldMk cId="3903299793" sldId="265"/>
            <ac:spMk id="3" creationId="{F3C3101E-9418-4033-692C-58B5B21CD3EF}"/>
          </ac:spMkLst>
        </pc:spChg>
        <pc:spChg chg="add mod">
          <ac:chgData name="DEIVID WILLY SANTOS DE LIMA" userId="S::00001094297987sp@aluno.educacao.sp.gov.br::f292686c-b9a6-4416-9a2d-a290953b5559" providerId="AD" clId="Web-{9D13D6CD-84E3-EE63-CC44-E82B82D0BC87}" dt="2023-05-30T20:43:46.077" v="142" actId="20577"/>
          <ac:spMkLst>
            <pc:docMk/>
            <pc:sldMk cId="3903299793" sldId="265"/>
            <ac:spMk id="8" creationId="{C354F225-8371-AE64-9A3A-49FDDF641FB1}"/>
          </ac:spMkLst>
        </pc:spChg>
        <pc:spChg chg="add">
          <ac:chgData name="DEIVID WILLY SANTOS DE LIMA" userId="S::00001094297987sp@aluno.educacao.sp.gov.br::f292686c-b9a6-4416-9a2d-a290953b5559" providerId="AD" clId="Web-{9D13D6CD-84E3-EE63-CC44-E82B82D0BC87}" dt="2023-05-30T20:39:45.182" v="122"/>
          <ac:spMkLst>
            <pc:docMk/>
            <pc:sldMk cId="3903299793" sldId="265"/>
            <ac:spMk id="11" creationId="{9F79630B-0F0B-446E-A637-38FA8F61D10E}"/>
          </ac:spMkLst>
        </pc:spChg>
        <pc:spChg chg="add">
          <ac:chgData name="DEIVID WILLY SANTOS DE LIMA" userId="S::00001094297987sp@aluno.educacao.sp.gov.br::f292686c-b9a6-4416-9a2d-a290953b5559" providerId="AD" clId="Web-{9D13D6CD-84E3-EE63-CC44-E82B82D0BC87}" dt="2023-05-30T20:39:45.182" v="122"/>
          <ac:spMkLst>
            <pc:docMk/>
            <pc:sldMk cId="3903299793" sldId="265"/>
            <ac:spMk id="13" creationId="{B3437C99-FC8E-4311-B48A-F0C4C329B154}"/>
          </ac:spMkLst>
        </pc:spChg>
        <pc:picChg chg="add mod ord">
          <ac:chgData name="DEIVID WILLY SANTOS DE LIMA" userId="S::00001094297987sp@aluno.educacao.sp.gov.br::f292686c-b9a6-4416-9a2d-a290953b5559" providerId="AD" clId="Web-{9D13D6CD-84E3-EE63-CC44-E82B82D0BC87}" dt="2023-05-30T20:39:45.182" v="122"/>
          <ac:picMkLst>
            <pc:docMk/>
            <pc:sldMk cId="3903299793" sldId="265"/>
            <ac:picMk id="4" creationId="{FC829C62-D9B7-B0A2-000D-733D5FADC1DD}"/>
          </ac:picMkLst>
        </pc:picChg>
      </pc:sldChg>
      <pc:sldChg chg="addSp delSp modSp new mod setBg">
        <pc:chgData name="DEIVID WILLY SANTOS DE LIMA" userId="S::00001094297987sp@aluno.educacao.sp.gov.br::f292686c-b9a6-4416-9a2d-a290953b5559" providerId="AD" clId="Web-{9D13D6CD-84E3-EE63-CC44-E82B82D0BC87}" dt="2023-05-30T20:49:34.712" v="172" actId="14100"/>
        <pc:sldMkLst>
          <pc:docMk/>
          <pc:sldMk cId="4063476190" sldId="266"/>
        </pc:sldMkLst>
        <pc:spChg chg="mod">
          <ac:chgData name="DEIVID WILLY SANTOS DE LIMA" userId="S::00001094297987sp@aluno.educacao.sp.gov.br::f292686c-b9a6-4416-9a2d-a290953b5559" providerId="AD" clId="Web-{9D13D6CD-84E3-EE63-CC44-E82B82D0BC87}" dt="2023-05-30T20:49:34.712" v="172" actId="14100"/>
          <ac:spMkLst>
            <pc:docMk/>
            <pc:sldMk cId="4063476190" sldId="266"/>
            <ac:spMk id="2" creationId="{338E8C7B-99D5-F870-C9CE-B410D582947E}"/>
          </ac:spMkLst>
        </pc:spChg>
        <pc:spChg chg="del">
          <ac:chgData name="DEIVID WILLY SANTOS DE LIMA" userId="S::00001094297987sp@aluno.educacao.sp.gov.br::f292686c-b9a6-4416-9a2d-a290953b5559" providerId="AD" clId="Web-{9D13D6CD-84E3-EE63-CC44-E82B82D0BC87}" dt="2023-05-30T20:46:47.864" v="144"/>
          <ac:spMkLst>
            <pc:docMk/>
            <pc:sldMk cId="4063476190" sldId="266"/>
            <ac:spMk id="3" creationId="{EC99E6AE-0E9A-BAE6-CFF2-8EFBBCF87DD1}"/>
          </ac:spMkLst>
        </pc:spChg>
        <pc:spChg chg="add mod">
          <ac:chgData name="DEIVID WILLY SANTOS DE LIMA" userId="S::00001094297987sp@aluno.educacao.sp.gov.br::f292686c-b9a6-4416-9a2d-a290953b5559" providerId="AD" clId="Web-{9D13D6CD-84E3-EE63-CC44-E82B82D0BC87}" dt="2023-05-30T20:49:24.712" v="171" actId="20577"/>
          <ac:spMkLst>
            <pc:docMk/>
            <pc:sldMk cId="4063476190" sldId="266"/>
            <ac:spMk id="8" creationId="{60E8B657-54B1-8AF9-0F5F-76D4DB69E139}"/>
          </ac:spMkLst>
        </pc:spChg>
        <pc:spChg chg="add">
          <ac:chgData name="DEIVID WILLY SANTOS DE LIMA" userId="S::00001094297987sp@aluno.educacao.sp.gov.br::f292686c-b9a6-4416-9a2d-a290953b5559" providerId="AD" clId="Web-{9D13D6CD-84E3-EE63-CC44-E82B82D0BC87}" dt="2023-05-30T20:46:57.630" v="145"/>
          <ac:spMkLst>
            <pc:docMk/>
            <pc:sldMk cId="4063476190" sldId="266"/>
            <ac:spMk id="11" creationId="{F94AA2BD-2E3F-4B1D-8127-5744B8115311}"/>
          </ac:spMkLst>
        </pc:spChg>
        <pc:spChg chg="add">
          <ac:chgData name="DEIVID WILLY SANTOS DE LIMA" userId="S::00001094297987sp@aluno.educacao.sp.gov.br::f292686c-b9a6-4416-9a2d-a290953b5559" providerId="AD" clId="Web-{9D13D6CD-84E3-EE63-CC44-E82B82D0BC87}" dt="2023-05-30T20:46:57.630" v="145"/>
          <ac:spMkLst>
            <pc:docMk/>
            <pc:sldMk cId="4063476190" sldId="266"/>
            <ac:spMk id="13" creationId="{4BD02261-2DC8-4AA8-9E16-7751AE892445}"/>
          </ac:spMkLst>
        </pc:spChg>
        <pc:spChg chg="add">
          <ac:chgData name="DEIVID WILLY SANTOS DE LIMA" userId="S::00001094297987sp@aluno.educacao.sp.gov.br::f292686c-b9a6-4416-9a2d-a290953b5559" providerId="AD" clId="Web-{9D13D6CD-84E3-EE63-CC44-E82B82D0BC87}" dt="2023-05-30T20:46:57.630" v="145"/>
          <ac:spMkLst>
            <pc:docMk/>
            <pc:sldMk cId="4063476190" sldId="266"/>
            <ac:spMk id="15" creationId="{3D752CF2-2291-40B5-B462-C17B174C10BC}"/>
          </ac:spMkLst>
        </pc:spChg>
        <pc:picChg chg="add mod ord">
          <ac:chgData name="DEIVID WILLY SANTOS DE LIMA" userId="S::00001094297987sp@aluno.educacao.sp.gov.br::f292686c-b9a6-4416-9a2d-a290953b5559" providerId="AD" clId="Web-{9D13D6CD-84E3-EE63-CC44-E82B82D0BC87}" dt="2023-05-30T20:46:57.630" v="145"/>
          <ac:picMkLst>
            <pc:docMk/>
            <pc:sldMk cId="4063476190" sldId="266"/>
            <ac:picMk id="4" creationId="{2B379E4C-2515-A35A-37F5-3ACB85CF672B}"/>
          </ac:picMkLst>
        </pc:picChg>
      </pc:sldChg>
      <pc:sldChg chg="addSp delSp modSp new mod setBg">
        <pc:chgData name="DEIVID WILLY SANTOS DE LIMA" userId="S::00001094297987sp@aluno.educacao.sp.gov.br::f292686c-b9a6-4416-9a2d-a290953b5559" providerId="AD" clId="Web-{9D13D6CD-84E3-EE63-CC44-E82B82D0BC87}" dt="2023-05-30T21:03:42.863" v="204" actId="20577"/>
        <pc:sldMkLst>
          <pc:docMk/>
          <pc:sldMk cId="2533802320" sldId="267"/>
        </pc:sldMkLst>
        <pc:spChg chg="mod ord">
          <ac:chgData name="DEIVID WILLY SANTOS DE LIMA" userId="S::00001094297987sp@aluno.educacao.sp.gov.br::f292686c-b9a6-4416-9a2d-a290953b5559" providerId="AD" clId="Web-{9D13D6CD-84E3-EE63-CC44-E82B82D0BC87}" dt="2023-05-30T20:53:28.594" v="190" actId="20577"/>
          <ac:spMkLst>
            <pc:docMk/>
            <pc:sldMk cId="2533802320" sldId="267"/>
            <ac:spMk id="2" creationId="{83AEDB4B-5D59-9D52-42F0-475A73B9E63C}"/>
          </ac:spMkLst>
        </pc:spChg>
        <pc:spChg chg="del">
          <ac:chgData name="DEIVID WILLY SANTOS DE LIMA" userId="S::00001094297987sp@aluno.educacao.sp.gov.br::f292686c-b9a6-4416-9a2d-a290953b5559" providerId="AD" clId="Web-{9D13D6CD-84E3-EE63-CC44-E82B82D0BC87}" dt="2023-05-30T20:50:58.512" v="174"/>
          <ac:spMkLst>
            <pc:docMk/>
            <pc:sldMk cId="2533802320" sldId="267"/>
            <ac:spMk id="3" creationId="{05CDF088-4744-3C83-2258-8845DE944968}"/>
          </ac:spMkLst>
        </pc:spChg>
        <pc:spChg chg="add del">
          <ac:chgData name="DEIVID WILLY SANTOS DE LIMA" userId="S::00001094297987sp@aluno.educacao.sp.gov.br::f292686c-b9a6-4416-9a2d-a290953b5559" providerId="AD" clId="Web-{9D13D6CD-84E3-EE63-CC44-E82B82D0BC87}" dt="2023-05-30T20:51:15.497" v="176"/>
          <ac:spMkLst>
            <pc:docMk/>
            <pc:sldMk cId="2533802320" sldId="267"/>
            <ac:spMk id="8" creationId="{EEF6A005-8089-91E2-AA41-8F9247184D28}"/>
          </ac:spMkLst>
        </pc:spChg>
        <pc:spChg chg="add del">
          <ac:chgData name="DEIVID WILLY SANTOS DE LIMA" userId="S::00001094297987sp@aluno.educacao.sp.gov.br::f292686c-b9a6-4416-9a2d-a290953b5559" providerId="AD" clId="Web-{9D13D6CD-84E3-EE63-CC44-E82B82D0BC87}" dt="2023-05-30T20:51:15.497" v="176"/>
          <ac:spMkLst>
            <pc:docMk/>
            <pc:sldMk cId="2533802320" sldId="267"/>
            <ac:spMk id="11" creationId="{8FC9BE17-9A7B-462D-AE50-3D8777387304}"/>
          </ac:spMkLst>
        </pc:spChg>
        <pc:spChg chg="add del">
          <ac:chgData name="DEIVID WILLY SANTOS DE LIMA" userId="S::00001094297987sp@aluno.educacao.sp.gov.br::f292686c-b9a6-4416-9a2d-a290953b5559" providerId="AD" clId="Web-{9D13D6CD-84E3-EE63-CC44-E82B82D0BC87}" dt="2023-05-30T20:51:15.497" v="176"/>
          <ac:spMkLst>
            <pc:docMk/>
            <pc:sldMk cId="2533802320" sldId="267"/>
            <ac:spMk id="13" creationId="{3EBE8569-6AEC-4B8C-8D53-2DE337CDBA65}"/>
          </ac:spMkLst>
        </pc:spChg>
        <pc:spChg chg="add del">
          <ac:chgData name="DEIVID WILLY SANTOS DE LIMA" userId="S::00001094297987sp@aluno.educacao.sp.gov.br::f292686c-b9a6-4416-9a2d-a290953b5559" providerId="AD" clId="Web-{9D13D6CD-84E3-EE63-CC44-E82B82D0BC87}" dt="2023-05-30T20:51:15.497" v="176"/>
          <ac:spMkLst>
            <pc:docMk/>
            <pc:sldMk cId="2533802320" sldId="267"/>
            <ac:spMk id="15" creationId="{55D4142C-5077-457F-A6AD-3FECFDB39685}"/>
          </ac:spMkLst>
        </pc:spChg>
        <pc:spChg chg="add del">
          <ac:chgData name="DEIVID WILLY SANTOS DE LIMA" userId="S::00001094297987sp@aluno.educacao.sp.gov.br::f292686c-b9a6-4416-9a2d-a290953b5559" providerId="AD" clId="Web-{9D13D6CD-84E3-EE63-CC44-E82B82D0BC87}" dt="2023-05-30T20:51:15.497" v="176"/>
          <ac:spMkLst>
            <pc:docMk/>
            <pc:sldMk cId="2533802320" sldId="267"/>
            <ac:spMk id="17" creationId="{7A5F0580-5EE9-419F-96EE-B6529EF6E7D0}"/>
          </ac:spMkLst>
        </pc:spChg>
        <pc:spChg chg="add">
          <ac:chgData name="DEIVID WILLY SANTOS DE LIMA" userId="S::00001094297987sp@aluno.educacao.sp.gov.br::f292686c-b9a6-4416-9a2d-a290953b5559" providerId="AD" clId="Web-{9D13D6CD-84E3-EE63-CC44-E82B82D0BC87}" dt="2023-05-30T20:51:15.512" v="177"/>
          <ac:spMkLst>
            <pc:docMk/>
            <pc:sldMk cId="2533802320" sldId="267"/>
            <ac:spMk id="19" creationId="{04812C46-200A-4DEB-A05E-3ED6C68C2387}"/>
          </ac:spMkLst>
        </pc:spChg>
        <pc:spChg chg="add">
          <ac:chgData name="DEIVID WILLY SANTOS DE LIMA" userId="S::00001094297987sp@aluno.educacao.sp.gov.br::f292686c-b9a6-4416-9a2d-a290953b5559" providerId="AD" clId="Web-{9D13D6CD-84E3-EE63-CC44-E82B82D0BC87}" dt="2023-05-30T20:51:15.512" v="177"/>
          <ac:spMkLst>
            <pc:docMk/>
            <pc:sldMk cId="2533802320" sldId="267"/>
            <ac:spMk id="20" creationId="{D1EA859B-E555-4109-94F3-6700E046E008}"/>
          </ac:spMkLst>
        </pc:spChg>
        <pc:spChg chg="add mod">
          <ac:chgData name="DEIVID WILLY SANTOS DE LIMA" userId="S::00001094297987sp@aluno.educacao.sp.gov.br::f292686c-b9a6-4416-9a2d-a290953b5559" providerId="AD" clId="Web-{9D13D6CD-84E3-EE63-CC44-E82B82D0BC87}" dt="2023-05-30T21:03:42.863" v="204" actId="20577"/>
          <ac:spMkLst>
            <pc:docMk/>
            <pc:sldMk cId="2533802320" sldId="267"/>
            <ac:spMk id="21" creationId="{3083D0D3-017D-E607-B470-42C100F81D21}"/>
          </ac:spMkLst>
        </pc:spChg>
        <pc:picChg chg="add mod ord">
          <ac:chgData name="DEIVID WILLY SANTOS DE LIMA" userId="S::00001094297987sp@aluno.educacao.sp.gov.br::f292686c-b9a6-4416-9a2d-a290953b5559" providerId="AD" clId="Web-{9D13D6CD-84E3-EE63-CC44-E82B82D0BC87}" dt="2023-05-30T20:51:15.512" v="177"/>
          <ac:picMkLst>
            <pc:docMk/>
            <pc:sldMk cId="2533802320" sldId="267"/>
            <ac:picMk id="4" creationId="{36AE6E49-7601-D810-3CD6-8ACDF0E7151E}"/>
          </ac:picMkLst>
        </pc:picChg>
      </pc:sldChg>
      <pc:sldChg chg="addSp delSp modSp new mod setBg">
        <pc:chgData name="DEIVID WILLY SANTOS DE LIMA" userId="S::00001094297987sp@aluno.educacao.sp.gov.br::f292686c-b9a6-4416-9a2d-a290953b5559" providerId="AD" clId="Web-{9D13D6CD-84E3-EE63-CC44-E82B82D0BC87}" dt="2023-05-30T21:09:28.061" v="254" actId="20577"/>
        <pc:sldMkLst>
          <pc:docMk/>
          <pc:sldMk cId="3634149281" sldId="268"/>
        </pc:sldMkLst>
        <pc:spChg chg="mod ord">
          <ac:chgData name="DEIVID WILLY SANTOS DE LIMA" userId="S::00001094297987sp@aluno.educacao.sp.gov.br::f292686c-b9a6-4416-9a2d-a290953b5559" providerId="AD" clId="Web-{9D13D6CD-84E3-EE63-CC44-E82B82D0BC87}" dt="2023-05-30T21:06:19.180" v="231" actId="20577"/>
          <ac:spMkLst>
            <pc:docMk/>
            <pc:sldMk cId="3634149281" sldId="268"/>
            <ac:spMk id="2" creationId="{1719DB50-5230-A1E3-9200-87B4F448914A}"/>
          </ac:spMkLst>
        </pc:spChg>
        <pc:spChg chg="del">
          <ac:chgData name="DEIVID WILLY SANTOS DE LIMA" userId="S::00001094297987sp@aluno.educacao.sp.gov.br::f292686c-b9a6-4416-9a2d-a290953b5559" providerId="AD" clId="Web-{9D13D6CD-84E3-EE63-CC44-E82B82D0BC87}" dt="2023-05-30T21:04:34.677" v="208"/>
          <ac:spMkLst>
            <pc:docMk/>
            <pc:sldMk cId="3634149281" sldId="268"/>
            <ac:spMk id="3" creationId="{22A38061-F59B-6A59-7265-9B1C838F13A1}"/>
          </ac:spMkLst>
        </pc:spChg>
        <pc:spChg chg="add mod">
          <ac:chgData name="DEIVID WILLY SANTOS DE LIMA" userId="S::00001094297987sp@aluno.educacao.sp.gov.br::f292686c-b9a6-4416-9a2d-a290953b5559" providerId="AD" clId="Web-{9D13D6CD-84E3-EE63-CC44-E82B82D0BC87}" dt="2023-05-30T21:09:28.061" v="254" actId="20577"/>
          <ac:spMkLst>
            <pc:docMk/>
            <pc:sldMk cId="3634149281" sldId="268"/>
            <ac:spMk id="8" creationId="{96BE5371-34C2-4133-6A45-5BD90F1F2D9A}"/>
          </ac:spMkLst>
        </pc:spChg>
        <pc:spChg chg="add">
          <ac:chgData name="DEIVID WILLY SANTOS DE LIMA" userId="S::00001094297987sp@aluno.educacao.sp.gov.br::f292686c-b9a6-4416-9a2d-a290953b5559" providerId="AD" clId="Web-{9D13D6CD-84E3-EE63-CC44-E82B82D0BC87}" dt="2023-05-30T21:04:56.771" v="209"/>
          <ac:spMkLst>
            <pc:docMk/>
            <pc:sldMk cId="3634149281" sldId="268"/>
            <ac:spMk id="11" creationId="{04812C46-200A-4DEB-A05E-3ED6C68C2387}"/>
          </ac:spMkLst>
        </pc:spChg>
        <pc:spChg chg="add">
          <ac:chgData name="DEIVID WILLY SANTOS DE LIMA" userId="S::00001094297987sp@aluno.educacao.sp.gov.br::f292686c-b9a6-4416-9a2d-a290953b5559" providerId="AD" clId="Web-{9D13D6CD-84E3-EE63-CC44-E82B82D0BC87}" dt="2023-05-30T21:04:56.771" v="209"/>
          <ac:spMkLst>
            <pc:docMk/>
            <pc:sldMk cId="3634149281" sldId="268"/>
            <ac:spMk id="13" creationId="{D1EA859B-E555-4109-94F3-6700E046E008}"/>
          </ac:spMkLst>
        </pc:spChg>
        <pc:picChg chg="add mod ord">
          <ac:chgData name="DEIVID WILLY SANTOS DE LIMA" userId="S::00001094297987sp@aluno.educacao.sp.gov.br::f292686c-b9a6-4416-9a2d-a290953b5559" providerId="AD" clId="Web-{9D13D6CD-84E3-EE63-CC44-E82B82D0BC87}" dt="2023-05-30T21:04:56.771" v="209"/>
          <ac:picMkLst>
            <pc:docMk/>
            <pc:sldMk cId="3634149281" sldId="268"/>
            <ac:picMk id="4" creationId="{550DDC16-D934-D3E6-B7BC-8C7D33F05179}"/>
          </ac:picMkLst>
        </pc:picChg>
      </pc:sldChg>
      <pc:sldChg chg="new del">
        <pc:chgData name="DEIVID WILLY SANTOS DE LIMA" userId="S::00001094297987sp@aluno.educacao.sp.gov.br::f292686c-b9a6-4416-9a2d-a290953b5559" providerId="AD" clId="Web-{9D13D6CD-84E3-EE63-CC44-E82B82D0BC87}" dt="2023-05-30T21:04:04.692" v="207"/>
        <pc:sldMkLst>
          <pc:docMk/>
          <pc:sldMk cId="227058323" sldId="269"/>
        </pc:sldMkLst>
      </pc:sldChg>
      <pc:sldChg chg="addSp delSp modSp new mod setBg">
        <pc:chgData name="DEIVID WILLY SANTOS DE LIMA" userId="S::00001094297987sp@aluno.educacao.sp.gov.br::f292686c-b9a6-4416-9a2d-a290953b5559" providerId="AD" clId="Web-{9D13D6CD-84E3-EE63-CC44-E82B82D0BC87}" dt="2023-05-30T21:20:49.925" v="294" actId="20577"/>
        <pc:sldMkLst>
          <pc:docMk/>
          <pc:sldMk cId="1111944383" sldId="269"/>
        </pc:sldMkLst>
        <pc:spChg chg="mod">
          <ac:chgData name="DEIVID WILLY SANTOS DE LIMA" userId="S::00001094297987sp@aluno.educacao.sp.gov.br::f292686c-b9a6-4416-9a2d-a290953b5559" providerId="AD" clId="Web-{9D13D6CD-84E3-EE63-CC44-E82B82D0BC87}" dt="2023-05-30T21:14:14.757" v="292" actId="20577"/>
          <ac:spMkLst>
            <pc:docMk/>
            <pc:sldMk cId="1111944383" sldId="269"/>
            <ac:spMk id="2" creationId="{2C2F9C63-6F44-78AC-3BEE-71C6CAD25FCD}"/>
          </ac:spMkLst>
        </pc:spChg>
        <pc:spChg chg="del">
          <ac:chgData name="DEIVID WILLY SANTOS DE LIMA" userId="S::00001094297987sp@aluno.educacao.sp.gov.br::f292686c-b9a6-4416-9a2d-a290953b5559" providerId="AD" clId="Web-{9D13D6CD-84E3-EE63-CC44-E82B82D0BC87}" dt="2023-05-30T21:09:44.905" v="256"/>
          <ac:spMkLst>
            <pc:docMk/>
            <pc:sldMk cId="1111944383" sldId="269"/>
            <ac:spMk id="3" creationId="{68BD7266-857D-F763-30F2-C8D80C7CDD85}"/>
          </ac:spMkLst>
        </pc:spChg>
        <pc:spChg chg="add mod">
          <ac:chgData name="DEIVID WILLY SANTOS DE LIMA" userId="S::00001094297987sp@aluno.educacao.sp.gov.br::f292686c-b9a6-4416-9a2d-a290953b5559" providerId="AD" clId="Web-{9D13D6CD-84E3-EE63-CC44-E82B82D0BC87}" dt="2023-05-30T21:20:49.925" v="294" actId="20577"/>
          <ac:spMkLst>
            <pc:docMk/>
            <pc:sldMk cId="1111944383" sldId="269"/>
            <ac:spMk id="5" creationId="{B6E2B7DA-5855-289C-8DCE-298BDF3EDA91}"/>
          </ac:spMkLst>
        </pc:spChg>
        <pc:spChg chg="add">
          <ac:chgData name="DEIVID WILLY SANTOS DE LIMA" userId="S::00001094297987sp@aluno.educacao.sp.gov.br::f292686c-b9a6-4416-9a2d-a290953b5559" providerId="AD" clId="Web-{9D13D6CD-84E3-EE63-CC44-E82B82D0BC87}" dt="2023-05-30T21:10:02.921" v="257"/>
          <ac:spMkLst>
            <pc:docMk/>
            <pc:sldMk cId="1111944383" sldId="269"/>
            <ac:spMk id="9" creationId="{9089EED9-F54D-4F20-A2C6-949DE4176959}"/>
          </ac:spMkLst>
        </pc:spChg>
        <pc:spChg chg="add">
          <ac:chgData name="DEIVID WILLY SANTOS DE LIMA" userId="S::00001094297987sp@aluno.educacao.sp.gov.br::f292686c-b9a6-4416-9a2d-a290953b5559" providerId="AD" clId="Web-{9D13D6CD-84E3-EE63-CC44-E82B82D0BC87}" dt="2023-05-30T21:10:02.921" v="257"/>
          <ac:spMkLst>
            <pc:docMk/>
            <pc:sldMk cId="1111944383" sldId="269"/>
            <ac:spMk id="11" creationId="{7E46F721-3785-414D-8697-16AF490E6806}"/>
          </ac:spMkLst>
        </pc:spChg>
        <pc:picChg chg="add mod ord">
          <ac:chgData name="DEIVID WILLY SANTOS DE LIMA" userId="S::00001094297987sp@aluno.educacao.sp.gov.br::f292686c-b9a6-4416-9a2d-a290953b5559" providerId="AD" clId="Web-{9D13D6CD-84E3-EE63-CC44-E82B82D0BC87}" dt="2023-05-30T21:10:02.921" v="257"/>
          <ac:picMkLst>
            <pc:docMk/>
            <pc:sldMk cId="1111944383" sldId="269"/>
            <ac:picMk id="4" creationId="{9DDFC88A-183C-0BA5-6BAC-C29040EA1039}"/>
          </ac:picMkLst>
        </pc:picChg>
      </pc:sldChg>
      <pc:sldChg chg="addSp delSp modSp new mod setBg">
        <pc:chgData name="DEIVID WILLY SANTOS DE LIMA" userId="S::00001094297987sp@aluno.educacao.sp.gov.br::f292686c-b9a6-4416-9a2d-a290953b5559" providerId="AD" clId="Web-{9D13D6CD-84E3-EE63-CC44-E82B82D0BC87}" dt="2023-05-30T23:19:17.875" v="321" actId="20577"/>
        <pc:sldMkLst>
          <pc:docMk/>
          <pc:sldMk cId="3244453511" sldId="270"/>
        </pc:sldMkLst>
        <pc:spChg chg="mod">
          <ac:chgData name="DEIVID WILLY SANTOS DE LIMA" userId="S::00001094297987sp@aluno.educacao.sp.gov.br::f292686c-b9a6-4416-9a2d-a290953b5559" providerId="AD" clId="Web-{9D13D6CD-84E3-EE63-CC44-E82B82D0BC87}" dt="2023-05-30T23:19:17.875" v="321" actId="20577"/>
          <ac:spMkLst>
            <pc:docMk/>
            <pc:sldMk cId="3244453511" sldId="270"/>
            <ac:spMk id="2" creationId="{D6745597-962A-0F51-927D-803DF20E201E}"/>
          </ac:spMkLst>
        </pc:spChg>
        <pc:spChg chg="del">
          <ac:chgData name="DEIVID WILLY SANTOS DE LIMA" userId="S::00001094297987sp@aluno.educacao.sp.gov.br::f292686c-b9a6-4416-9a2d-a290953b5559" providerId="AD" clId="Web-{9D13D6CD-84E3-EE63-CC44-E82B82D0BC87}" dt="2023-05-30T23:17:52.138" v="296"/>
          <ac:spMkLst>
            <pc:docMk/>
            <pc:sldMk cId="3244453511" sldId="270"/>
            <ac:spMk id="3" creationId="{32336C69-DE58-C169-36F7-AA4E61A438F4}"/>
          </ac:spMkLst>
        </pc:spChg>
        <pc:spChg chg="add mod">
          <ac:chgData name="DEIVID WILLY SANTOS DE LIMA" userId="S::00001094297987sp@aluno.educacao.sp.gov.br::f292686c-b9a6-4416-9a2d-a290953b5559" providerId="AD" clId="Web-{9D13D6CD-84E3-EE63-CC44-E82B82D0BC87}" dt="2023-05-30T23:19:03.953" v="319" actId="20577"/>
          <ac:spMkLst>
            <pc:docMk/>
            <pc:sldMk cId="3244453511" sldId="270"/>
            <ac:spMk id="8" creationId="{1D726582-5997-6112-C820-7A2802D44C6D}"/>
          </ac:spMkLst>
        </pc:spChg>
        <pc:spChg chg="add del">
          <ac:chgData name="DEIVID WILLY SANTOS DE LIMA" userId="S::00001094297987sp@aluno.educacao.sp.gov.br::f292686c-b9a6-4416-9a2d-a290953b5559" providerId="AD" clId="Web-{9D13D6CD-84E3-EE63-CC44-E82B82D0BC87}" dt="2023-05-30T23:18:40.405" v="317"/>
          <ac:spMkLst>
            <pc:docMk/>
            <pc:sldMk cId="3244453511" sldId="270"/>
            <ac:spMk id="11" creationId="{D1D34770-47A8-402C-AF23-2B653F2D88C1}"/>
          </ac:spMkLst>
        </pc:spChg>
        <pc:spChg chg="add">
          <ac:chgData name="DEIVID WILLY SANTOS DE LIMA" userId="S::00001094297987sp@aluno.educacao.sp.gov.br::f292686c-b9a6-4416-9a2d-a290953b5559" providerId="AD" clId="Web-{9D13D6CD-84E3-EE63-CC44-E82B82D0BC87}" dt="2023-05-30T23:18:40.405" v="317"/>
          <ac:spMkLst>
            <pc:docMk/>
            <pc:sldMk cId="3244453511" sldId="270"/>
            <ac:spMk id="16" creationId="{D009D6D5-DAC2-4A8B-A17A-E206B9012D09}"/>
          </ac:spMkLst>
        </pc:spChg>
        <pc:picChg chg="add mod ord">
          <ac:chgData name="DEIVID WILLY SANTOS DE LIMA" userId="S::00001094297987sp@aluno.educacao.sp.gov.br::f292686c-b9a6-4416-9a2d-a290953b5559" providerId="AD" clId="Web-{9D13D6CD-84E3-EE63-CC44-E82B82D0BC87}" dt="2023-05-30T23:18:40.405" v="317"/>
          <ac:picMkLst>
            <pc:docMk/>
            <pc:sldMk cId="3244453511" sldId="270"/>
            <ac:picMk id="4" creationId="{74386795-BCD3-6AF7-8058-7DD604D3DAA3}"/>
          </ac:picMkLst>
        </pc:picChg>
      </pc:sldChg>
      <pc:sldChg chg="addSp delSp modSp new mod setBg setClrOvrMap">
        <pc:chgData name="DEIVID WILLY SANTOS DE LIMA" userId="S::00001094297987sp@aluno.educacao.sp.gov.br::f292686c-b9a6-4416-9a2d-a290953b5559" providerId="AD" clId="Web-{9D13D6CD-84E3-EE63-CC44-E82B82D0BC87}" dt="2023-05-31T00:45:03.685" v="426" actId="20577"/>
        <pc:sldMkLst>
          <pc:docMk/>
          <pc:sldMk cId="1935609404" sldId="271"/>
        </pc:sldMkLst>
        <pc:spChg chg="mod ord">
          <ac:chgData name="DEIVID WILLY SANTOS DE LIMA" userId="S::00001094297987sp@aluno.educacao.sp.gov.br::f292686c-b9a6-4416-9a2d-a290953b5559" providerId="AD" clId="Web-{9D13D6CD-84E3-EE63-CC44-E82B82D0BC87}" dt="2023-05-31T00:41:20.725" v="372" actId="20577"/>
          <ac:spMkLst>
            <pc:docMk/>
            <pc:sldMk cId="1935609404" sldId="271"/>
            <ac:spMk id="2" creationId="{3D5AFB9E-E542-8CF4-5A2D-AC3DF27BAA3B}"/>
          </ac:spMkLst>
        </pc:spChg>
        <pc:spChg chg="del">
          <ac:chgData name="DEIVID WILLY SANTOS DE LIMA" userId="S::00001094297987sp@aluno.educacao.sp.gov.br::f292686c-b9a6-4416-9a2d-a290953b5559" providerId="AD" clId="Web-{9D13D6CD-84E3-EE63-CC44-E82B82D0BC87}" dt="2023-05-31T00:39:36.331" v="323"/>
          <ac:spMkLst>
            <pc:docMk/>
            <pc:sldMk cId="1935609404" sldId="271"/>
            <ac:spMk id="3" creationId="{A4021685-55F7-5087-B6CC-AEB7250CFABE}"/>
          </ac:spMkLst>
        </pc:spChg>
        <pc:spChg chg="add mod">
          <ac:chgData name="DEIVID WILLY SANTOS DE LIMA" userId="S::00001094297987sp@aluno.educacao.sp.gov.br::f292686c-b9a6-4416-9a2d-a290953b5559" providerId="AD" clId="Web-{9D13D6CD-84E3-EE63-CC44-E82B82D0BC87}" dt="2023-05-31T00:45:03.685" v="426" actId="20577"/>
          <ac:spMkLst>
            <pc:docMk/>
            <pc:sldMk cId="1935609404" sldId="271"/>
            <ac:spMk id="5" creationId="{DE81D1D6-3723-2E9A-34F2-7C738B0B8ED5}"/>
          </ac:spMkLst>
        </pc:spChg>
        <pc:spChg chg="add del mod">
          <ac:chgData name="DEIVID WILLY SANTOS DE LIMA" userId="S::00001094297987sp@aluno.educacao.sp.gov.br::f292686c-b9a6-4416-9a2d-a290953b5559" providerId="AD" clId="Web-{9D13D6CD-84E3-EE63-CC44-E82B82D0BC87}" dt="2023-05-31T00:41:39.913" v="374"/>
          <ac:spMkLst>
            <pc:docMk/>
            <pc:sldMk cId="1935609404" sldId="271"/>
            <ac:spMk id="8" creationId="{193078F3-434A-936F-7F8E-399B6574B5D5}"/>
          </ac:spMkLst>
        </pc:spChg>
        <pc:spChg chg="add">
          <ac:chgData name="DEIVID WILLY SANTOS DE LIMA" userId="S::00001094297987sp@aluno.educacao.sp.gov.br::f292686c-b9a6-4416-9a2d-a290953b5559" providerId="AD" clId="Web-{9D13D6CD-84E3-EE63-CC44-E82B82D0BC87}" dt="2023-05-31T00:39:49.628" v="324"/>
          <ac:spMkLst>
            <pc:docMk/>
            <pc:sldMk cId="1935609404" sldId="271"/>
            <ac:spMk id="11" creationId="{9228552E-C8B1-4A80-8448-0787CE0FC704}"/>
          </ac:spMkLst>
        </pc:spChg>
        <pc:picChg chg="add mod ord">
          <ac:chgData name="DEIVID WILLY SANTOS DE LIMA" userId="S::00001094297987sp@aluno.educacao.sp.gov.br::f292686c-b9a6-4416-9a2d-a290953b5559" providerId="AD" clId="Web-{9D13D6CD-84E3-EE63-CC44-E82B82D0BC87}" dt="2023-05-31T00:39:49.628" v="324"/>
          <ac:picMkLst>
            <pc:docMk/>
            <pc:sldMk cId="1935609404" sldId="271"/>
            <ac:picMk id="4" creationId="{A1E67D31-5EE2-29B5-32C5-418BB9FF48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joshilton/7357622324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5 animais que já viveram no Brasil e estão extintos - YouTube">
            <a:extLst>
              <a:ext uri="{FF2B5EF4-FFF2-40B4-BE49-F238E27FC236}">
                <a16:creationId xmlns:a16="http://schemas.microsoft.com/office/drawing/2014/main" id="{9C2816E8-BE75-F756-5E7C-FEB2ECE6C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1" y="532891"/>
            <a:ext cx="8583284" cy="959576"/>
          </a:xfrm>
        </p:spPr>
        <p:txBody>
          <a:bodyPr>
            <a:normAutofit fontScale="90000"/>
          </a:bodyPr>
          <a:lstStyle/>
          <a:p>
            <a:r>
              <a:rPr lang="de-DE" err="1">
                <a:solidFill>
                  <a:srgbClr val="FFFFFF"/>
                </a:solidFill>
                <a:latin typeface="Sitka Heading"/>
                <a:cs typeface="Calibri Light"/>
              </a:rPr>
              <a:t>Animais</a:t>
            </a:r>
            <a:r>
              <a:rPr lang="de-DE">
                <a:solidFill>
                  <a:srgbClr val="FFFFFF"/>
                </a:solidFill>
                <a:latin typeface="Sitka Heading"/>
                <a:cs typeface="Calibri Light"/>
              </a:rPr>
              <a:t> </a:t>
            </a:r>
            <a:r>
              <a:rPr lang="de-DE" err="1">
                <a:solidFill>
                  <a:srgbClr val="FFFFFF"/>
                </a:solidFill>
                <a:latin typeface="Sitka Heading"/>
                <a:cs typeface="Calibri Light"/>
              </a:rPr>
              <a:t>brasileiros</a:t>
            </a:r>
            <a:r>
              <a:rPr lang="de-DE">
                <a:solidFill>
                  <a:srgbClr val="FFFFFF"/>
                </a:solidFill>
                <a:latin typeface="Sitka Heading"/>
                <a:cs typeface="Calibri Light"/>
              </a:rPr>
              <a:t> </a:t>
            </a:r>
            <a:r>
              <a:rPr lang="de-DE" err="1">
                <a:solidFill>
                  <a:srgbClr val="FFFFFF"/>
                </a:solidFill>
                <a:latin typeface="Sitka Heading"/>
                <a:cs typeface="Calibri Light"/>
              </a:rPr>
              <a:t>em</a:t>
            </a:r>
            <a:r>
              <a:rPr lang="de-DE">
                <a:solidFill>
                  <a:srgbClr val="FFFFFF"/>
                </a:solidFill>
                <a:latin typeface="Sitka Heading"/>
                <a:cs typeface="Calibri Light"/>
              </a:rPr>
              <a:t> </a:t>
            </a:r>
            <a:r>
              <a:rPr lang="de-DE" err="1">
                <a:solidFill>
                  <a:srgbClr val="FFFFFF"/>
                </a:solidFill>
                <a:latin typeface="Sitka Heading"/>
                <a:cs typeface="Calibri Light"/>
              </a:rPr>
              <a:t>extinção</a:t>
            </a:r>
            <a:endParaRPr lang="de-DE">
              <a:solidFill>
                <a:srgbClr val="FFFFFF"/>
              </a:solidFill>
              <a:latin typeface="Sitka Heading"/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AEB4587-7EA4-EBA9-BF83-EFFC67D6C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6604"/>
            <a:ext cx="9144000" cy="15694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sz="2800">
                <a:latin typeface="Sitka Heading"/>
                <a:ea typeface="+mn-lt"/>
                <a:cs typeface="+mn-lt"/>
              </a:rPr>
              <a:t>Quais animais estão sendo ameaçados ou estão em extinção? Quais impactos significativos estamos tendo?</a:t>
            </a:r>
            <a:endParaRPr lang="en-US" sz="2800">
              <a:latin typeface="Sitka Heading"/>
              <a:ea typeface="+mn-lt"/>
              <a:cs typeface="+mn-lt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811C35-CA30-73BF-1CEC-DDA863C2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93" y="92015"/>
            <a:ext cx="3595678" cy="1330839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Sitka Heading"/>
                <a:cs typeface="Calibri Light"/>
              </a:rPr>
              <a:t>Macaco-Aranha da cara preta</a:t>
            </a:r>
            <a:endParaRPr lang="pt-BR" b="1" dirty="0">
              <a:latin typeface="Sitka Heading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54F225-8371-AE64-9A3A-49FDDF641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50" y="1604631"/>
            <a:ext cx="3705080" cy="49006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 dirty="0">
                <a:latin typeface="Sitka Text"/>
                <a:ea typeface="+mn-lt"/>
                <a:cs typeface="+mn-lt"/>
              </a:rPr>
              <a:t>Nome </a:t>
            </a:r>
            <a:r>
              <a:rPr lang="en-US" sz="2000" b="1" err="1">
                <a:latin typeface="Sitka Text"/>
                <a:ea typeface="+mn-lt"/>
                <a:cs typeface="+mn-lt"/>
              </a:rPr>
              <a:t>científico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 :</a:t>
            </a:r>
            <a:r>
              <a:rPr lang="en-US" sz="2000" dirty="0">
                <a:latin typeface="Sitka Text"/>
                <a:ea typeface="+mn-lt"/>
                <a:cs typeface="+mn-lt"/>
              </a:rPr>
              <a:t>  Ateles </a:t>
            </a:r>
            <a:r>
              <a:rPr lang="en-US" sz="2000" err="1">
                <a:latin typeface="Sitka Text"/>
                <a:ea typeface="+mn-lt"/>
                <a:cs typeface="+mn-lt"/>
              </a:rPr>
              <a:t>chamek</a:t>
            </a:r>
            <a:r>
              <a:rPr lang="en-US" sz="2000" dirty="0">
                <a:latin typeface="Sitka Text"/>
                <a:ea typeface="+mn-lt"/>
                <a:cs typeface="+mn-lt"/>
              </a:rPr>
              <a:t> </a:t>
            </a:r>
            <a:endParaRPr lang="en-US" sz="2000">
              <a:latin typeface="Sitka Text"/>
              <a:cs typeface="Calibri" panose="020F0502020204030204"/>
            </a:endParaRPr>
          </a:p>
          <a:p>
            <a:endParaRPr lang="en-US" sz="2000" dirty="0">
              <a:latin typeface="Sitka Text"/>
              <a:cs typeface="Calibri" panose="020F0502020204030204"/>
            </a:endParaRPr>
          </a:p>
          <a:p>
            <a:r>
              <a:rPr lang="en-US" sz="2000" b="1" dirty="0">
                <a:latin typeface="Sitka Text"/>
                <a:ea typeface="+mn-lt"/>
                <a:cs typeface="+mn-lt"/>
              </a:rPr>
              <a:t>Habitat: </a:t>
            </a:r>
            <a:r>
              <a:rPr lang="en-US" sz="2000" dirty="0">
                <a:latin typeface="Sitka Text"/>
                <a:ea typeface="+mn-lt"/>
                <a:cs typeface="+mn-lt"/>
              </a:rPr>
              <a:t>Florestas de </a:t>
            </a:r>
            <a:r>
              <a:rPr lang="en-US" sz="2000" err="1">
                <a:latin typeface="Sitka Text"/>
                <a:ea typeface="+mn-lt"/>
                <a:cs typeface="+mn-lt"/>
              </a:rPr>
              <a:t>planície</a:t>
            </a:r>
            <a:r>
              <a:rPr lang="en-US" sz="2000" dirty="0">
                <a:latin typeface="Sitka Text"/>
                <a:ea typeface="+mn-lt"/>
                <a:cs typeface="+mn-lt"/>
              </a:rPr>
              <a:t>, </a:t>
            </a:r>
            <a:r>
              <a:rPr lang="en-US" sz="2000" err="1">
                <a:latin typeface="Sitka Text"/>
                <a:ea typeface="+mn-lt"/>
                <a:cs typeface="+mn-lt"/>
              </a:rPr>
              <a:t>semidecíduas</a:t>
            </a:r>
            <a:r>
              <a:rPr lang="en-US" sz="2000" dirty="0">
                <a:latin typeface="Sitka Text"/>
                <a:ea typeface="+mn-lt"/>
                <a:cs typeface="+mn-lt"/>
              </a:rPr>
              <a:t>.</a:t>
            </a:r>
            <a:endParaRPr lang="en-US" dirty="0">
              <a:latin typeface="Sitka Text"/>
            </a:endParaRPr>
          </a:p>
          <a:p>
            <a:endParaRPr lang="en-US" dirty="0">
              <a:latin typeface="Sitka Text"/>
            </a:endParaRPr>
          </a:p>
          <a:p>
            <a:r>
              <a:rPr lang="en-US" sz="2000" b="1" err="1">
                <a:latin typeface="Sitka Text"/>
                <a:ea typeface="+mn-lt"/>
                <a:cs typeface="+mn-lt"/>
              </a:rPr>
              <a:t>Motivo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 da </a:t>
            </a:r>
            <a:r>
              <a:rPr lang="en-US" sz="2000" b="1" err="1">
                <a:latin typeface="Sitka Text"/>
                <a:ea typeface="+mn-lt"/>
                <a:cs typeface="+mn-lt"/>
              </a:rPr>
              <a:t>extinção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: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Infelizmente</a:t>
            </a:r>
            <a:r>
              <a:rPr lang="en-US" sz="2000">
                <a:latin typeface="Sitka Text"/>
                <a:ea typeface="+mn-lt"/>
                <a:cs typeface="+mn-lt"/>
              </a:rPr>
              <a:t>, </a:t>
            </a:r>
            <a:r>
              <a:rPr lang="en-US" sz="2000" err="1">
                <a:latin typeface="Sitka Text"/>
                <a:ea typeface="+mn-lt"/>
                <a:cs typeface="+mn-lt"/>
              </a:rPr>
              <a:t>essa</a:t>
            </a:r>
            <a:r>
              <a:rPr lang="en-US" sz="200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espécie</a:t>
            </a:r>
            <a:r>
              <a:rPr lang="en-US" sz="200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está</a:t>
            </a:r>
            <a:r>
              <a:rPr lang="en-US" sz="200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ameaçada</a:t>
            </a:r>
            <a:r>
              <a:rPr lang="en-US" sz="2000">
                <a:latin typeface="Sitka Text"/>
                <a:ea typeface="+mn-lt"/>
                <a:cs typeface="+mn-lt"/>
              </a:rPr>
              <a:t> de </a:t>
            </a:r>
            <a:r>
              <a:rPr lang="en-US" sz="2000" err="1">
                <a:latin typeface="Sitka Text"/>
                <a:ea typeface="+mn-lt"/>
                <a:cs typeface="+mn-lt"/>
              </a:rPr>
              <a:t>extinção</a:t>
            </a:r>
            <a:r>
              <a:rPr lang="en-US" sz="200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devido</a:t>
            </a:r>
            <a:r>
              <a:rPr lang="en-US" sz="2000">
                <a:latin typeface="Sitka Text"/>
                <a:ea typeface="+mn-lt"/>
                <a:cs typeface="+mn-lt"/>
              </a:rPr>
              <a:t> à </a:t>
            </a:r>
            <a:r>
              <a:rPr lang="en-US" sz="2000" err="1">
                <a:latin typeface="Sitka Text"/>
                <a:ea typeface="+mn-lt"/>
                <a:cs typeface="+mn-lt"/>
              </a:rPr>
              <a:t>perda</a:t>
            </a:r>
            <a:r>
              <a:rPr lang="en-US" sz="2000">
                <a:latin typeface="Sitka Text"/>
                <a:ea typeface="+mn-lt"/>
                <a:cs typeface="+mn-lt"/>
              </a:rPr>
              <a:t> de habitat, à </a:t>
            </a:r>
            <a:r>
              <a:rPr lang="en-US" sz="2000" err="1">
                <a:latin typeface="Sitka Text"/>
                <a:ea typeface="+mn-lt"/>
                <a:cs typeface="+mn-lt"/>
              </a:rPr>
              <a:t>caça</a:t>
            </a:r>
            <a:r>
              <a:rPr lang="en-US" sz="200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ilegal</a:t>
            </a:r>
            <a:r>
              <a:rPr lang="en-US" sz="2000">
                <a:latin typeface="Sitka Text"/>
                <a:ea typeface="+mn-lt"/>
                <a:cs typeface="+mn-lt"/>
              </a:rPr>
              <a:t> e à </a:t>
            </a:r>
            <a:r>
              <a:rPr lang="en-US" sz="2000" err="1">
                <a:latin typeface="Sitka Text"/>
                <a:ea typeface="+mn-lt"/>
                <a:cs typeface="+mn-lt"/>
              </a:rPr>
              <a:t>captura</a:t>
            </a:r>
            <a:r>
              <a:rPr lang="en-US" sz="2000">
                <a:latin typeface="Sitka Text"/>
                <a:ea typeface="+mn-lt"/>
                <a:cs typeface="+mn-lt"/>
              </a:rPr>
              <a:t> para o </a:t>
            </a:r>
            <a:r>
              <a:rPr lang="en-US" sz="2000" err="1">
                <a:latin typeface="Sitka Text"/>
                <a:ea typeface="+mn-lt"/>
                <a:cs typeface="+mn-lt"/>
              </a:rPr>
              <a:t>comércio</a:t>
            </a:r>
            <a:r>
              <a:rPr lang="en-US" sz="200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ilegal</a:t>
            </a:r>
            <a:r>
              <a:rPr lang="en-US" sz="2000">
                <a:latin typeface="Sitka Text"/>
                <a:ea typeface="+mn-lt"/>
                <a:cs typeface="+mn-lt"/>
              </a:rPr>
              <a:t> de </a:t>
            </a:r>
            <a:r>
              <a:rPr lang="en-US" sz="2000" err="1">
                <a:latin typeface="Sitka Text"/>
                <a:ea typeface="+mn-lt"/>
                <a:cs typeface="+mn-lt"/>
              </a:rPr>
              <a:t>animais</a:t>
            </a:r>
            <a:r>
              <a:rPr lang="en-US" sz="200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silvestres</a:t>
            </a:r>
            <a:r>
              <a:rPr lang="en-US" sz="2000">
                <a:latin typeface="Sitka Text"/>
                <a:ea typeface="+mn-lt"/>
                <a:cs typeface="+mn-lt"/>
              </a:rPr>
              <a:t>. Por </a:t>
            </a:r>
            <a:r>
              <a:rPr lang="en-US" sz="2000" err="1">
                <a:latin typeface="Sitka Text"/>
                <a:ea typeface="+mn-lt"/>
                <a:cs typeface="+mn-lt"/>
              </a:rPr>
              <a:t>isso</a:t>
            </a:r>
            <a:r>
              <a:rPr lang="en-US" sz="2000">
                <a:latin typeface="Sitka Text"/>
                <a:ea typeface="+mn-lt"/>
                <a:cs typeface="+mn-lt"/>
              </a:rPr>
              <a:t>, é </a:t>
            </a:r>
            <a:r>
              <a:rPr lang="en-US" sz="2000" err="1">
                <a:latin typeface="Sitka Text"/>
                <a:ea typeface="+mn-lt"/>
                <a:cs typeface="+mn-lt"/>
              </a:rPr>
              <a:t>importante</a:t>
            </a:r>
            <a:r>
              <a:rPr lang="en-US" sz="200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proteger</a:t>
            </a:r>
            <a:r>
              <a:rPr lang="en-US" sz="200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esses</a:t>
            </a:r>
            <a:r>
              <a:rPr lang="en-US" sz="200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animais</a:t>
            </a:r>
            <a:r>
              <a:rPr lang="en-US" sz="2000">
                <a:latin typeface="Sitka Text"/>
                <a:ea typeface="+mn-lt"/>
                <a:cs typeface="+mn-lt"/>
              </a:rPr>
              <a:t> e </a:t>
            </a:r>
            <a:r>
              <a:rPr lang="en-US" sz="2000" err="1">
                <a:latin typeface="Sitka Text"/>
                <a:ea typeface="+mn-lt"/>
                <a:cs typeface="+mn-lt"/>
              </a:rPr>
              <a:t>preservar</a:t>
            </a:r>
            <a:r>
              <a:rPr lang="en-US" sz="200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seus</a:t>
            </a:r>
            <a:r>
              <a:rPr lang="en-US" sz="2000">
                <a:latin typeface="Sitka Text"/>
                <a:ea typeface="+mn-lt"/>
                <a:cs typeface="+mn-lt"/>
              </a:rPr>
              <a:t> habitats </a:t>
            </a:r>
            <a:r>
              <a:rPr lang="en-US" sz="2000" err="1">
                <a:latin typeface="Sitka Text"/>
                <a:ea typeface="+mn-lt"/>
                <a:cs typeface="+mn-lt"/>
              </a:rPr>
              <a:t>naturais</a:t>
            </a:r>
            <a:r>
              <a:rPr lang="en-US" sz="2000">
                <a:latin typeface="Sitka Text"/>
                <a:ea typeface="+mn-lt"/>
                <a:cs typeface="+mn-lt"/>
              </a:rPr>
              <a:t>.</a:t>
            </a:r>
            <a:endParaRPr lang="en-US">
              <a:latin typeface="Sitka Text"/>
            </a:endParaRPr>
          </a:p>
        </p:txBody>
      </p:sp>
      <p:pic>
        <p:nvPicPr>
          <p:cNvPr id="4" name="Imagem 4" descr="Coatá ou Macaco-Aranha: Características, Nome Cientifico e Fotos ...">
            <a:extLst>
              <a:ext uri="{FF2B5EF4-FFF2-40B4-BE49-F238E27FC236}">
                <a16:creationId xmlns:a16="http://schemas.microsoft.com/office/drawing/2014/main" id="{FC829C62-D9B7-B0A2-000D-733D5FADC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49" r="13645" b="-2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329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8E8C7B-99D5-F870-C9CE-B410D582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71" y="96156"/>
            <a:ext cx="4442729" cy="1045004"/>
          </a:xfrm>
        </p:spPr>
        <p:txBody>
          <a:bodyPr anchor="b">
            <a:normAutofit/>
          </a:bodyPr>
          <a:lstStyle/>
          <a:p>
            <a:r>
              <a:rPr lang="pt-BR" sz="3400" b="1" dirty="0">
                <a:latin typeface="Sitka Heading"/>
                <a:cs typeface="Calibri Light"/>
              </a:rPr>
              <a:t>Soldadinho do Araripe</a:t>
            </a:r>
            <a:endParaRPr lang="pt-BR" sz="3400" b="1" dirty="0">
              <a:latin typeface="Sitka Heading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E8B657-54B1-8AF9-0F5F-76D4DB69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1221846"/>
            <a:ext cx="4383830" cy="5194711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1800" b="1" dirty="0">
                <a:latin typeface="Sitka Text"/>
                <a:ea typeface="+mn-lt"/>
                <a:cs typeface="+mn-lt"/>
              </a:rPr>
              <a:t>Nome </a:t>
            </a:r>
            <a:r>
              <a:rPr lang="en-US" sz="1800" b="1" err="1">
                <a:latin typeface="Sitka Text"/>
                <a:ea typeface="+mn-lt"/>
                <a:cs typeface="+mn-lt"/>
              </a:rPr>
              <a:t>Científico</a:t>
            </a:r>
            <a:r>
              <a:rPr lang="en-US" sz="1800" b="1" dirty="0">
                <a:latin typeface="Sitka Text"/>
                <a:ea typeface="+mn-lt"/>
                <a:cs typeface="+mn-lt"/>
              </a:rPr>
              <a:t>: </a:t>
            </a:r>
            <a:r>
              <a:rPr lang="en-US" sz="1800" err="1">
                <a:latin typeface="Sitka Text"/>
                <a:ea typeface="+mn-lt"/>
                <a:cs typeface="+mn-lt"/>
              </a:rPr>
              <a:t>Antilophia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bokermanni</a:t>
            </a:r>
            <a:endParaRPr lang="en-US" sz="1800">
              <a:latin typeface="Sitka Text"/>
              <a:cs typeface="Calibri" panose="020F0502020204030204"/>
            </a:endParaRPr>
          </a:p>
          <a:p>
            <a:endParaRPr lang="en-US" sz="1800" dirty="0">
              <a:latin typeface="Sitka Text"/>
              <a:cs typeface="Calibri" panose="020F0502020204030204"/>
            </a:endParaRPr>
          </a:p>
          <a:p>
            <a:r>
              <a:rPr lang="en-US" sz="1800" b="1" err="1">
                <a:latin typeface="Sitka Text"/>
                <a:ea typeface="+mn-lt"/>
                <a:cs typeface="+mn-lt"/>
              </a:rPr>
              <a:t>Bioma</a:t>
            </a:r>
            <a:r>
              <a:rPr lang="en-US" sz="1800" b="1" dirty="0">
                <a:latin typeface="Sitka Text"/>
                <a:ea typeface="+mn-lt"/>
                <a:cs typeface="+mn-lt"/>
              </a:rPr>
              <a:t>: </a:t>
            </a:r>
            <a:r>
              <a:rPr lang="en-US" sz="1800" dirty="0">
                <a:latin typeface="Sitka Text"/>
                <a:ea typeface="+mn-lt"/>
                <a:cs typeface="+mn-lt"/>
              </a:rPr>
              <a:t>O </a:t>
            </a:r>
            <a:r>
              <a:rPr lang="en-US" sz="1800" err="1">
                <a:latin typeface="Sitka Text"/>
                <a:ea typeface="+mn-lt"/>
                <a:cs typeface="+mn-lt"/>
              </a:rPr>
              <a:t>soldadinho</a:t>
            </a:r>
            <a:r>
              <a:rPr lang="en-US" sz="1800" dirty="0">
                <a:latin typeface="Sitka Text"/>
                <a:ea typeface="+mn-lt"/>
                <a:cs typeface="+mn-lt"/>
              </a:rPr>
              <a:t>-do-</a:t>
            </a:r>
            <a:r>
              <a:rPr lang="en-US" sz="1800" err="1">
                <a:latin typeface="Sitka Text"/>
                <a:ea typeface="+mn-lt"/>
                <a:cs typeface="+mn-lt"/>
              </a:rPr>
              <a:t>araripe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vive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exclusivamente</a:t>
            </a:r>
            <a:r>
              <a:rPr lang="en-US" sz="1800" dirty="0">
                <a:latin typeface="Sitka Text"/>
                <a:ea typeface="+mn-lt"/>
                <a:cs typeface="+mn-lt"/>
              </a:rPr>
              <a:t> no </a:t>
            </a:r>
            <a:r>
              <a:rPr lang="en-US" sz="1800" err="1">
                <a:latin typeface="Sitka Text"/>
                <a:ea typeface="+mn-lt"/>
                <a:cs typeface="+mn-lt"/>
              </a:rPr>
              <a:t>Bioma</a:t>
            </a:r>
            <a:r>
              <a:rPr lang="en-US" sz="1800" dirty="0">
                <a:latin typeface="Sitka Text"/>
                <a:ea typeface="+mn-lt"/>
                <a:cs typeface="+mn-lt"/>
              </a:rPr>
              <a:t> da Caatinga, que é um </a:t>
            </a:r>
            <a:r>
              <a:rPr lang="en-US" sz="1800" err="1">
                <a:latin typeface="Sitka Text"/>
                <a:ea typeface="+mn-lt"/>
                <a:cs typeface="+mn-lt"/>
              </a:rPr>
              <a:t>ecossistema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característico</a:t>
            </a:r>
            <a:r>
              <a:rPr lang="en-US" sz="1800" dirty="0">
                <a:latin typeface="Sitka Text"/>
                <a:ea typeface="+mn-lt"/>
                <a:cs typeface="+mn-lt"/>
              </a:rPr>
              <a:t> do Nordeste do </a:t>
            </a:r>
            <a:r>
              <a:rPr lang="en-US" sz="1800" err="1">
                <a:latin typeface="Sitka Text"/>
                <a:ea typeface="+mn-lt"/>
                <a:cs typeface="+mn-lt"/>
              </a:rPr>
              <a:t>Brasil</a:t>
            </a:r>
            <a:r>
              <a:rPr lang="en-US" sz="1800" dirty="0">
                <a:latin typeface="Sitka Text"/>
                <a:ea typeface="+mn-lt"/>
                <a:cs typeface="+mn-lt"/>
              </a:rPr>
              <a:t>. Mais </a:t>
            </a:r>
            <a:r>
              <a:rPr lang="en-US" sz="1800" err="1">
                <a:latin typeface="Sitka Text"/>
                <a:ea typeface="+mn-lt"/>
                <a:cs typeface="+mn-lt"/>
              </a:rPr>
              <a:t>especificamente</a:t>
            </a:r>
            <a:r>
              <a:rPr lang="en-US" sz="1800" dirty="0">
                <a:latin typeface="Sitka Text"/>
                <a:ea typeface="+mn-lt"/>
                <a:cs typeface="+mn-lt"/>
              </a:rPr>
              <a:t>, </a:t>
            </a:r>
            <a:r>
              <a:rPr lang="en-US" sz="1800" err="1">
                <a:latin typeface="Sitka Text"/>
                <a:ea typeface="+mn-lt"/>
                <a:cs typeface="+mn-lt"/>
              </a:rPr>
              <a:t>essa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espécie</a:t>
            </a:r>
            <a:r>
              <a:rPr lang="en-US" sz="1800" dirty="0">
                <a:latin typeface="Sitka Text"/>
                <a:ea typeface="+mn-lt"/>
                <a:cs typeface="+mn-lt"/>
              </a:rPr>
              <a:t> é </a:t>
            </a:r>
            <a:r>
              <a:rPr lang="en-US" sz="1800" err="1">
                <a:latin typeface="Sitka Text"/>
                <a:ea typeface="+mn-lt"/>
                <a:cs typeface="+mn-lt"/>
              </a:rPr>
              <a:t>endêmica</a:t>
            </a:r>
            <a:r>
              <a:rPr lang="en-US" sz="1800" dirty="0">
                <a:latin typeface="Sitka Text"/>
                <a:ea typeface="+mn-lt"/>
                <a:cs typeface="+mn-lt"/>
              </a:rPr>
              <a:t> da </a:t>
            </a:r>
            <a:r>
              <a:rPr lang="en-US" sz="1800" err="1">
                <a:latin typeface="Sitka Text"/>
                <a:ea typeface="+mn-lt"/>
                <a:cs typeface="+mn-lt"/>
              </a:rPr>
              <a:t>região</a:t>
            </a:r>
            <a:r>
              <a:rPr lang="en-US" sz="1800" dirty="0">
                <a:latin typeface="Sitka Text"/>
                <a:ea typeface="+mn-lt"/>
                <a:cs typeface="+mn-lt"/>
              </a:rPr>
              <a:t> da Chapada do </a:t>
            </a:r>
            <a:r>
              <a:rPr lang="en-US" sz="1800" err="1">
                <a:latin typeface="Sitka Text"/>
                <a:ea typeface="+mn-lt"/>
                <a:cs typeface="+mn-lt"/>
              </a:rPr>
              <a:t>Araripe</a:t>
            </a:r>
            <a:r>
              <a:rPr lang="en-US" sz="1800" dirty="0">
                <a:latin typeface="Sitka Text"/>
                <a:ea typeface="+mn-lt"/>
                <a:cs typeface="+mn-lt"/>
              </a:rPr>
              <a:t>, que </a:t>
            </a:r>
            <a:r>
              <a:rPr lang="en-US" sz="1800" err="1">
                <a:latin typeface="Sitka Text"/>
                <a:ea typeface="+mn-lt"/>
                <a:cs typeface="+mn-lt"/>
              </a:rPr>
              <a:t>abrange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áreas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nos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estados</a:t>
            </a:r>
            <a:r>
              <a:rPr lang="en-US" sz="1800" dirty="0">
                <a:latin typeface="Sitka Text"/>
                <a:ea typeface="+mn-lt"/>
                <a:cs typeface="+mn-lt"/>
              </a:rPr>
              <a:t> do Ceará, Pernambuco e Piauí. A Caatinga é um </a:t>
            </a:r>
            <a:r>
              <a:rPr lang="en-US" sz="1800" err="1">
                <a:latin typeface="Sitka Text"/>
                <a:ea typeface="+mn-lt"/>
                <a:cs typeface="+mn-lt"/>
              </a:rPr>
              <a:t>bioma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semiárido</a:t>
            </a:r>
            <a:r>
              <a:rPr lang="en-US" sz="1800" dirty="0">
                <a:latin typeface="Sitka Text"/>
                <a:ea typeface="+mn-lt"/>
                <a:cs typeface="+mn-lt"/>
              </a:rPr>
              <a:t>, com </a:t>
            </a:r>
            <a:r>
              <a:rPr lang="en-US" sz="1800" err="1">
                <a:latin typeface="Sitka Text"/>
                <a:ea typeface="+mn-lt"/>
                <a:cs typeface="+mn-lt"/>
              </a:rPr>
              <a:t>características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únicas</a:t>
            </a:r>
            <a:r>
              <a:rPr lang="en-US" sz="1800" dirty="0">
                <a:latin typeface="Sitka Text"/>
                <a:ea typeface="+mn-lt"/>
                <a:cs typeface="+mn-lt"/>
              </a:rPr>
              <a:t> de </a:t>
            </a:r>
            <a:r>
              <a:rPr lang="en-US" sz="1800" err="1">
                <a:latin typeface="Sitka Text"/>
                <a:ea typeface="+mn-lt"/>
                <a:cs typeface="+mn-lt"/>
              </a:rPr>
              <a:t>vegetação</a:t>
            </a:r>
            <a:r>
              <a:rPr lang="en-US" sz="1800" dirty="0">
                <a:latin typeface="Sitka Text"/>
                <a:ea typeface="+mn-lt"/>
                <a:cs typeface="+mn-lt"/>
              </a:rPr>
              <a:t> e </a:t>
            </a:r>
            <a:r>
              <a:rPr lang="en-US" sz="1800" err="1">
                <a:latin typeface="Sitka Text"/>
                <a:ea typeface="+mn-lt"/>
                <a:cs typeface="+mn-lt"/>
              </a:rPr>
              <a:t>adaptado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às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condições</a:t>
            </a:r>
            <a:r>
              <a:rPr lang="en-US" sz="1800" dirty="0">
                <a:latin typeface="Sitka Text"/>
                <a:ea typeface="+mn-lt"/>
                <a:cs typeface="+mn-lt"/>
              </a:rPr>
              <a:t> de </a:t>
            </a:r>
            <a:r>
              <a:rPr lang="en-US" sz="1800" err="1">
                <a:latin typeface="Sitka Text"/>
                <a:ea typeface="+mn-lt"/>
                <a:cs typeface="+mn-lt"/>
              </a:rPr>
              <a:t>escassez</a:t>
            </a:r>
            <a:r>
              <a:rPr lang="en-US" sz="1800" dirty="0">
                <a:latin typeface="Sitka Text"/>
                <a:ea typeface="+mn-lt"/>
                <a:cs typeface="+mn-lt"/>
              </a:rPr>
              <a:t> de </a:t>
            </a:r>
            <a:r>
              <a:rPr lang="en-US" sz="1800" err="1">
                <a:latin typeface="Sitka Text"/>
                <a:ea typeface="+mn-lt"/>
                <a:cs typeface="+mn-lt"/>
              </a:rPr>
              <a:t>água</a:t>
            </a:r>
            <a:r>
              <a:rPr lang="en-US" sz="1800" dirty="0">
                <a:latin typeface="Sitka Text"/>
                <a:ea typeface="+mn-lt"/>
                <a:cs typeface="+mn-lt"/>
              </a:rPr>
              <a:t> e </a:t>
            </a:r>
            <a:r>
              <a:rPr lang="en-US" sz="1800" err="1">
                <a:latin typeface="Sitka Text"/>
                <a:ea typeface="+mn-lt"/>
                <a:cs typeface="+mn-lt"/>
              </a:rPr>
              <a:t>altas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temperaturas</a:t>
            </a:r>
            <a:r>
              <a:rPr lang="en-US" sz="1800" dirty="0">
                <a:latin typeface="Sitka Text"/>
                <a:ea typeface="+mn-lt"/>
                <a:cs typeface="+mn-lt"/>
              </a:rPr>
              <a:t>.</a:t>
            </a:r>
            <a:endParaRPr lang="en-US">
              <a:latin typeface="Sitka Text"/>
            </a:endParaRPr>
          </a:p>
          <a:p>
            <a:endParaRPr lang="en-US" dirty="0">
              <a:latin typeface="Sitka Text"/>
            </a:endParaRPr>
          </a:p>
          <a:p>
            <a:r>
              <a:rPr lang="en-US" sz="1800" b="1" err="1">
                <a:latin typeface="Sitka Text"/>
                <a:ea typeface="+mn-lt"/>
                <a:cs typeface="+mn-lt"/>
              </a:rPr>
              <a:t>Motivo</a:t>
            </a:r>
            <a:r>
              <a:rPr lang="en-US" sz="1800" b="1" dirty="0">
                <a:latin typeface="Sitka Text"/>
                <a:ea typeface="+mn-lt"/>
                <a:cs typeface="+mn-lt"/>
              </a:rPr>
              <a:t> da </a:t>
            </a:r>
            <a:r>
              <a:rPr lang="en-US" sz="1800" b="1" err="1">
                <a:latin typeface="Sitka Text"/>
                <a:ea typeface="+mn-lt"/>
                <a:cs typeface="+mn-lt"/>
              </a:rPr>
              <a:t>Extinção</a:t>
            </a:r>
            <a:r>
              <a:rPr lang="en-US" sz="1800" b="1" dirty="0">
                <a:latin typeface="Sitka Text"/>
                <a:ea typeface="+mn-lt"/>
                <a:cs typeface="+mn-lt"/>
              </a:rPr>
              <a:t>:</a:t>
            </a:r>
            <a:r>
              <a:rPr lang="en-US" sz="1800" dirty="0">
                <a:latin typeface="Sitka Text"/>
                <a:ea typeface="+mn-lt"/>
                <a:cs typeface="+mn-lt"/>
              </a:rPr>
              <a:t> A </a:t>
            </a:r>
            <a:r>
              <a:rPr lang="en-US" sz="1800" err="1">
                <a:latin typeface="Sitka Text"/>
                <a:ea typeface="+mn-lt"/>
                <a:cs typeface="+mn-lt"/>
              </a:rPr>
              <a:t>extinção</a:t>
            </a:r>
            <a:r>
              <a:rPr lang="en-US" sz="1800" dirty="0">
                <a:latin typeface="Sitka Text"/>
                <a:ea typeface="+mn-lt"/>
                <a:cs typeface="+mn-lt"/>
              </a:rPr>
              <a:t> do </a:t>
            </a:r>
            <a:r>
              <a:rPr lang="en-US" sz="1800" err="1">
                <a:latin typeface="Sitka Text"/>
                <a:ea typeface="+mn-lt"/>
                <a:cs typeface="+mn-lt"/>
              </a:rPr>
              <a:t>soldadinho</a:t>
            </a:r>
            <a:r>
              <a:rPr lang="en-US" sz="1800" dirty="0">
                <a:latin typeface="Sitka Text"/>
                <a:ea typeface="+mn-lt"/>
                <a:cs typeface="+mn-lt"/>
              </a:rPr>
              <a:t>-do-</a:t>
            </a:r>
            <a:r>
              <a:rPr lang="en-US" sz="1800" err="1">
                <a:latin typeface="Sitka Text"/>
                <a:ea typeface="+mn-lt"/>
                <a:cs typeface="+mn-lt"/>
              </a:rPr>
              <a:t>araripe</a:t>
            </a:r>
            <a:r>
              <a:rPr lang="en-US" sz="1800" dirty="0">
                <a:latin typeface="Sitka Text"/>
                <a:ea typeface="+mn-lt"/>
                <a:cs typeface="+mn-lt"/>
              </a:rPr>
              <a:t> se </a:t>
            </a:r>
            <a:r>
              <a:rPr lang="en-US" sz="1800" err="1">
                <a:latin typeface="Sitka Text"/>
                <a:ea typeface="+mn-lt"/>
                <a:cs typeface="+mn-lt"/>
              </a:rPr>
              <a:t>deve</a:t>
            </a:r>
            <a:r>
              <a:rPr lang="en-US" sz="1800" dirty="0">
                <a:latin typeface="Sitka Text"/>
                <a:ea typeface="+mn-lt"/>
                <a:cs typeface="+mn-lt"/>
              </a:rPr>
              <a:t> a </a:t>
            </a:r>
            <a:r>
              <a:rPr lang="en-US" sz="1800" err="1">
                <a:latin typeface="Sitka Text"/>
                <a:ea typeface="+mn-lt"/>
                <a:cs typeface="+mn-lt"/>
              </a:rPr>
              <a:t>uma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combinação</a:t>
            </a:r>
            <a:r>
              <a:rPr lang="en-US" sz="1800" dirty="0">
                <a:latin typeface="Sitka Text"/>
                <a:ea typeface="+mn-lt"/>
                <a:cs typeface="+mn-lt"/>
              </a:rPr>
              <a:t> de </a:t>
            </a:r>
            <a:r>
              <a:rPr lang="en-US" sz="1800" err="1">
                <a:latin typeface="Sitka Text"/>
                <a:ea typeface="+mn-lt"/>
                <a:cs typeface="+mn-lt"/>
              </a:rPr>
              <a:t>fatores</a:t>
            </a:r>
            <a:r>
              <a:rPr lang="en-US" sz="1800" dirty="0">
                <a:latin typeface="Sitka Text"/>
                <a:ea typeface="+mn-lt"/>
                <a:cs typeface="+mn-lt"/>
              </a:rPr>
              <a:t>, </a:t>
            </a:r>
            <a:r>
              <a:rPr lang="en-US" sz="1800" err="1">
                <a:latin typeface="Sitka Text"/>
                <a:ea typeface="+mn-lt"/>
                <a:cs typeface="+mn-lt"/>
              </a:rPr>
              <a:t>incluindo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perda</a:t>
            </a:r>
            <a:r>
              <a:rPr lang="en-US" sz="1800" dirty="0">
                <a:latin typeface="Sitka Text"/>
                <a:ea typeface="+mn-lt"/>
                <a:cs typeface="+mn-lt"/>
              </a:rPr>
              <a:t> e </a:t>
            </a:r>
            <a:r>
              <a:rPr lang="en-US" sz="1800" err="1">
                <a:latin typeface="Sitka Text"/>
                <a:ea typeface="+mn-lt"/>
                <a:cs typeface="+mn-lt"/>
              </a:rPr>
              <a:t>fragmentação</a:t>
            </a:r>
            <a:r>
              <a:rPr lang="en-US" sz="1800" dirty="0">
                <a:latin typeface="Sitka Text"/>
                <a:ea typeface="+mn-lt"/>
                <a:cs typeface="+mn-lt"/>
              </a:rPr>
              <a:t> de habitat </a:t>
            </a:r>
            <a:r>
              <a:rPr lang="en-US" sz="1800" err="1">
                <a:latin typeface="Sitka Text"/>
                <a:ea typeface="+mn-lt"/>
                <a:cs typeface="+mn-lt"/>
              </a:rPr>
              <a:t>devido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ao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desmatamento</a:t>
            </a:r>
            <a:r>
              <a:rPr lang="en-US" sz="1800" dirty="0">
                <a:latin typeface="Sitka Text"/>
                <a:ea typeface="+mn-lt"/>
                <a:cs typeface="+mn-lt"/>
              </a:rPr>
              <a:t>, </a:t>
            </a:r>
            <a:r>
              <a:rPr lang="en-US" sz="1800" err="1">
                <a:latin typeface="Sitka Text"/>
                <a:ea typeface="+mn-lt"/>
                <a:cs typeface="+mn-lt"/>
              </a:rPr>
              <a:t>exploração</a:t>
            </a:r>
            <a:r>
              <a:rPr lang="en-US" sz="1800" dirty="0">
                <a:latin typeface="Sitka Text"/>
                <a:ea typeface="+mn-lt"/>
                <a:cs typeface="+mn-lt"/>
              </a:rPr>
              <a:t> de </a:t>
            </a:r>
            <a:r>
              <a:rPr lang="en-US" sz="1800" err="1">
                <a:latin typeface="Sitka Text"/>
                <a:ea typeface="+mn-lt"/>
                <a:cs typeface="+mn-lt"/>
              </a:rPr>
              <a:t>recursos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naturais</a:t>
            </a:r>
            <a:r>
              <a:rPr lang="en-US" sz="1800" dirty="0">
                <a:latin typeface="Sitka Text"/>
                <a:ea typeface="+mn-lt"/>
                <a:cs typeface="+mn-lt"/>
              </a:rPr>
              <a:t>, </a:t>
            </a:r>
            <a:r>
              <a:rPr lang="en-US" sz="1800" err="1">
                <a:latin typeface="Sitka Text"/>
                <a:ea typeface="+mn-lt"/>
                <a:cs typeface="+mn-lt"/>
              </a:rPr>
              <a:t>população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pequena</a:t>
            </a:r>
            <a:r>
              <a:rPr lang="en-US" sz="1800" dirty="0">
                <a:latin typeface="Sitka Text"/>
                <a:ea typeface="+mn-lt"/>
                <a:cs typeface="+mn-lt"/>
              </a:rPr>
              <a:t> e </a:t>
            </a:r>
            <a:r>
              <a:rPr lang="en-US" sz="1800" err="1">
                <a:latin typeface="Sitka Text"/>
                <a:ea typeface="+mn-lt"/>
                <a:cs typeface="+mn-lt"/>
              </a:rPr>
              <a:t>isolada</a:t>
            </a:r>
            <a:r>
              <a:rPr lang="en-US" sz="1800" dirty="0">
                <a:latin typeface="Sitka Text"/>
                <a:ea typeface="+mn-lt"/>
                <a:cs typeface="+mn-lt"/>
              </a:rPr>
              <a:t>, </a:t>
            </a:r>
            <a:r>
              <a:rPr lang="en-US" sz="1800" err="1">
                <a:latin typeface="Sitka Text"/>
                <a:ea typeface="+mn-lt"/>
                <a:cs typeface="+mn-lt"/>
              </a:rPr>
              <a:t>vulnerabilidade</a:t>
            </a:r>
            <a:r>
              <a:rPr lang="en-US" sz="1800" dirty="0">
                <a:latin typeface="Sitka Text"/>
                <a:ea typeface="+mn-lt"/>
                <a:cs typeface="+mn-lt"/>
              </a:rPr>
              <a:t> a </a:t>
            </a:r>
            <a:r>
              <a:rPr lang="en-US" sz="1800" err="1">
                <a:latin typeface="Sitka Text"/>
                <a:ea typeface="+mn-lt"/>
                <a:cs typeface="+mn-lt"/>
              </a:rPr>
              <a:t>eventos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catastróficos</a:t>
            </a:r>
            <a:r>
              <a:rPr lang="en-US" sz="1800" dirty="0">
                <a:latin typeface="Sitka Text"/>
                <a:ea typeface="+mn-lt"/>
                <a:cs typeface="+mn-lt"/>
              </a:rPr>
              <a:t>, e </a:t>
            </a:r>
            <a:r>
              <a:rPr lang="en-US" sz="1800" err="1">
                <a:latin typeface="Sitka Text"/>
                <a:ea typeface="+mn-lt"/>
                <a:cs typeface="+mn-lt"/>
              </a:rPr>
              <a:t>presença</a:t>
            </a:r>
            <a:r>
              <a:rPr lang="en-US" sz="1800" dirty="0">
                <a:latin typeface="Sitka Text"/>
                <a:ea typeface="+mn-lt"/>
                <a:cs typeface="+mn-lt"/>
              </a:rPr>
              <a:t> de </a:t>
            </a:r>
            <a:r>
              <a:rPr lang="en-US" sz="1800" err="1">
                <a:latin typeface="Sitka Text"/>
                <a:ea typeface="+mn-lt"/>
                <a:cs typeface="+mn-lt"/>
              </a:rPr>
              <a:t>espécies</a:t>
            </a:r>
            <a:r>
              <a:rPr lang="en-US" sz="1800" dirty="0">
                <a:latin typeface="Sitka Text"/>
                <a:ea typeface="+mn-lt"/>
                <a:cs typeface="+mn-lt"/>
              </a:rPr>
              <a:t> de </a:t>
            </a:r>
            <a:r>
              <a:rPr lang="en-US" sz="1800" err="1">
                <a:latin typeface="Sitka Text"/>
                <a:ea typeface="+mn-lt"/>
                <a:cs typeface="+mn-lt"/>
              </a:rPr>
              <a:t>plantas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típicas</a:t>
            </a:r>
            <a:r>
              <a:rPr lang="en-US" sz="1800" dirty="0">
                <a:latin typeface="Sitka Text"/>
                <a:ea typeface="+mn-lt"/>
                <a:cs typeface="+mn-lt"/>
              </a:rPr>
              <a:t> da </a:t>
            </a:r>
            <a:r>
              <a:rPr lang="en-US" sz="1800" err="1">
                <a:latin typeface="Sitka Text"/>
                <a:ea typeface="+mn-lt"/>
                <a:cs typeface="+mn-lt"/>
              </a:rPr>
              <a:t>alimentação</a:t>
            </a:r>
            <a:r>
              <a:rPr lang="en-US" sz="1800" dirty="0">
                <a:latin typeface="Sitka Text"/>
                <a:ea typeface="+mn-lt"/>
                <a:cs typeface="+mn-lt"/>
              </a:rPr>
              <a:t> da </a:t>
            </a:r>
            <a:r>
              <a:rPr lang="en-US" sz="1800" err="1">
                <a:latin typeface="Sitka Text"/>
                <a:ea typeface="+mn-lt"/>
                <a:cs typeface="+mn-lt"/>
              </a:rPr>
              <a:t>ave</a:t>
            </a:r>
            <a:r>
              <a:rPr lang="en-US" sz="1800" dirty="0">
                <a:latin typeface="Sitka Text"/>
                <a:ea typeface="+mn-lt"/>
                <a:cs typeface="+mn-lt"/>
              </a:rPr>
              <a:t> e a </a:t>
            </a:r>
            <a:r>
              <a:rPr lang="en-US" sz="1800" err="1">
                <a:latin typeface="Sitka Text"/>
                <a:ea typeface="+mn-lt"/>
                <a:cs typeface="+mn-lt"/>
              </a:rPr>
              <a:t>escassez</a:t>
            </a:r>
            <a:r>
              <a:rPr lang="en-US" sz="1800" dirty="0">
                <a:latin typeface="Sitka Text"/>
                <a:ea typeface="+mn-lt"/>
                <a:cs typeface="+mn-lt"/>
              </a:rPr>
              <a:t> </a:t>
            </a:r>
            <a:r>
              <a:rPr lang="en-US" sz="1800" err="1">
                <a:latin typeface="Sitka Text"/>
                <a:ea typeface="+mn-lt"/>
                <a:cs typeface="+mn-lt"/>
              </a:rPr>
              <a:t>hídrica</a:t>
            </a:r>
            <a:r>
              <a:rPr lang="en-US" sz="1800" dirty="0">
                <a:latin typeface="Sitka Text"/>
                <a:ea typeface="+mn-lt"/>
                <a:cs typeface="+mn-lt"/>
              </a:rPr>
              <a:t>.</a:t>
            </a:r>
            <a:endParaRPr lang="en-US" dirty="0">
              <a:latin typeface="Sitka Text"/>
            </a:endParaRPr>
          </a:p>
        </p:txBody>
      </p:sp>
      <p:pic>
        <p:nvPicPr>
          <p:cNvPr id="4" name="Imagem 4" descr="Pássaro em galho de árvore&#10;&#10;Descrição gerada automaticamente">
            <a:extLst>
              <a:ext uri="{FF2B5EF4-FFF2-40B4-BE49-F238E27FC236}">
                <a16:creationId xmlns:a16="http://schemas.microsoft.com/office/drawing/2014/main" id="{2B379E4C-2515-A35A-37F5-3ACB85CF6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3" r="16215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347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Pássaro colorido num galho mato no fundo&#10;&#10;Descrição gerada automaticamente">
            <a:extLst>
              <a:ext uri="{FF2B5EF4-FFF2-40B4-BE49-F238E27FC236}">
                <a16:creationId xmlns:a16="http://schemas.microsoft.com/office/drawing/2014/main" id="{36AE6E49-7601-D810-3CD6-8ACDF0E71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1" r="2465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AEDB4B-5D59-9D52-42F0-475A73B9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778479"/>
          </a:xfrm>
        </p:spPr>
        <p:txBody>
          <a:bodyPr>
            <a:normAutofit fontScale="90000"/>
          </a:bodyPr>
          <a:lstStyle/>
          <a:p>
            <a:r>
              <a:rPr lang="pt-BR" sz="4000" b="1" dirty="0">
                <a:latin typeface="Sitka Heading"/>
                <a:cs typeface="Calibri Light"/>
              </a:rPr>
              <a:t>Pica-Pau Amarelo</a:t>
            </a:r>
            <a:endParaRPr lang="pt-BR" sz="4000" b="1" dirty="0">
              <a:latin typeface="Sitka Heading"/>
            </a:endParaRP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3083D0D3-017D-E607-B470-42C100F8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81"/>
            <a:ext cx="3822189" cy="523800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b="1" dirty="0">
                <a:latin typeface="Sitka Text"/>
                <a:ea typeface="+mn-lt"/>
                <a:cs typeface="+mn-lt"/>
              </a:rPr>
              <a:t>Nome </a:t>
            </a:r>
            <a:r>
              <a:rPr lang="en-US" sz="2000" b="1" err="1">
                <a:latin typeface="Sitka Text"/>
                <a:ea typeface="+mn-lt"/>
                <a:cs typeface="+mn-lt"/>
              </a:rPr>
              <a:t>científico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: </a:t>
            </a:r>
            <a:r>
              <a:rPr lang="en-US" sz="2000" err="1">
                <a:latin typeface="Sitka Text"/>
                <a:ea typeface="+mn-lt"/>
                <a:cs typeface="+mn-lt"/>
              </a:rPr>
              <a:t>Celeus</a:t>
            </a:r>
            <a:r>
              <a:rPr lang="en-US" sz="2000" dirty="0">
                <a:latin typeface="Sitka Text"/>
                <a:ea typeface="+mn-lt"/>
                <a:cs typeface="+mn-lt"/>
              </a:rPr>
              <a:t> Flavus.</a:t>
            </a:r>
            <a:endParaRPr lang="en-US" sz="2000">
              <a:latin typeface="Sitka Text"/>
              <a:cs typeface="Calibri" panose="020F0502020204030204"/>
            </a:endParaRPr>
          </a:p>
          <a:p>
            <a:r>
              <a:rPr lang="en-US" sz="2000" b="1" err="1">
                <a:latin typeface="Sitka Text"/>
                <a:ea typeface="+mn-lt"/>
                <a:cs typeface="+mn-lt"/>
              </a:rPr>
              <a:t>Bioma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: </a:t>
            </a:r>
            <a:r>
              <a:rPr lang="en-US" sz="2000" dirty="0">
                <a:latin typeface="Sitka Text"/>
                <a:ea typeface="+mn-lt"/>
                <a:cs typeface="+mn-lt"/>
              </a:rPr>
              <a:t>O pica-pau-</a:t>
            </a:r>
            <a:r>
              <a:rPr lang="en-US" sz="2000" err="1">
                <a:latin typeface="Sitka Text"/>
                <a:ea typeface="+mn-lt"/>
                <a:cs typeface="+mn-lt"/>
              </a:rPr>
              <a:t>amarelo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ocorre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em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florestas</a:t>
            </a:r>
            <a:r>
              <a:rPr lang="en-US" sz="2000" dirty="0">
                <a:latin typeface="Sitka Text"/>
                <a:ea typeface="+mn-lt"/>
                <a:cs typeface="+mn-lt"/>
              </a:rPr>
              <a:t> e </a:t>
            </a:r>
            <a:r>
              <a:rPr lang="en-US" sz="2000" err="1">
                <a:latin typeface="Sitka Text"/>
                <a:ea typeface="+mn-lt"/>
                <a:cs typeface="+mn-lt"/>
              </a:rPr>
              <a:t>plantações</a:t>
            </a:r>
            <a:r>
              <a:rPr lang="en-US" sz="2000" dirty="0">
                <a:latin typeface="Sitka Text"/>
                <a:ea typeface="+mn-lt"/>
                <a:cs typeface="+mn-lt"/>
              </a:rPr>
              <a:t> de </a:t>
            </a:r>
            <a:r>
              <a:rPr lang="en-US" sz="2000" err="1">
                <a:latin typeface="Sitka Text"/>
                <a:ea typeface="+mn-lt"/>
                <a:cs typeface="+mn-lt"/>
              </a:rPr>
              <a:t>cacau</a:t>
            </a:r>
            <a:r>
              <a:rPr lang="en-US" sz="2000" dirty="0">
                <a:latin typeface="Sitka Text"/>
                <a:ea typeface="+mn-lt"/>
                <a:cs typeface="+mn-lt"/>
              </a:rPr>
              <a:t> da Amazônia </a:t>
            </a:r>
            <a:r>
              <a:rPr lang="en-US" sz="2000" err="1">
                <a:latin typeface="Sitka Text"/>
                <a:ea typeface="+mn-lt"/>
                <a:cs typeface="+mn-lt"/>
              </a:rPr>
              <a:t>brasileira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até</a:t>
            </a:r>
            <a:r>
              <a:rPr lang="en-US" sz="2000" dirty="0">
                <a:latin typeface="Sitka Text"/>
                <a:ea typeface="+mn-lt"/>
                <a:cs typeface="+mn-lt"/>
              </a:rPr>
              <a:t> o </a:t>
            </a:r>
            <a:r>
              <a:rPr lang="en-US" sz="2000" err="1">
                <a:latin typeface="Sitka Text"/>
                <a:ea typeface="+mn-lt"/>
                <a:cs typeface="+mn-lt"/>
              </a:rPr>
              <a:t>sul</a:t>
            </a:r>
            <a:r>
              <a:rPr lang="en-US" sz="2000" dirty="0">
                <a:latin typeface="Sitka Text"/>
                <a:ea typeface="+mn-lt"/>
                <a:cs typeface="+mn-lt"/>
              </a:rPr>
              <a:t> do Mato Grosso. </a:t>
            </a:r>
            <a:endParaRPr lang="en-US">
              <a:latin typeface="Sitka Text"/>
            </a:endParaRPr>
          </a:p>
          <a:p>
            <a:r>
              <a:rPr lang="en-US" sz="2000" b="1" err="1">
                <a:latin typeface="Sitka Text"/>
                <a:ea typeface="+mn-lt"/>
                <a:cs typeface="+mn-lt"/>
              </a:rPr>
              <a:t>Motivo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 da </a:t>
            </a:r>
            <a:r>
              <a:rPr lang="en-US" sz="2000" b="1" err="1">
                <a:latin typeface="Sitka Text"/>
                <a:ea typeface="+mn-lt"/>
                <a:cs typeface="+mn-lt"/>
              </a:rPr>
              <a:t>Extinção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: </a:t>
            </a:r>
            <a:r>
              <a:rPr lang="en-US" sz="2000" dirty="0">
                <a:latin typeface="Sitka Text"/>
                <a:ea typeface="+mn-lt"/>
                <a:cs typeface="+mn-lt"/>
              </a:rPr>
              <a:t>"</a:t>
            </a:r>
            <a:r>
              <a:rPr lang="en-US" sz="2000" err="1">
                <a:latin typeface="Sitka Text"/>
                <a:ea typeface="+mn-lt"/>
                <a:cs typeface="+mn-lt"/>
              </a:rPr>
              <a:t>Dentre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os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fatores</a:t>
            </a:r>
            <a:r>
              <a:rPr lang="en-US" sz="2000" dirty="0">
                <a:latin typeface="Sitka Text"/>
                <a:ea typeface="+mn-lt"/>
                <a:cs typeface="+mn-lt"/>
              </a:rPr>
              <a:t> que </a:t>
            </a:r>
            <a:r>
              <a:rPr lang="en-US" sz="2000" err="1">
                <a:latin typeface="Sitka Text"/>
                <a:ea typeface="+mn-lt"/>
                <a:cs typeface="+mn-lt"/>
              </a:rPr>
              <a:t>contribuem</a:t>
            </a:r>
            <a:r>
              <a:rPr lang="en-US" sz="2000" dirty="0">
                <a:latin typeface="Sitka Text"/>
                <a:ea typeface="+mn-lt"/>
                <a:cs typeface="+mn-lt"/>
              </a:rPr>
              <a:t> para o </a:t>
            </a:r>
            <a:r>
              <a:rPr lang="en-US" sz="2000" err="1">
                <a:latin typeface="Sitka Text"/>
                <a:ea typeface="+mn-lt"/>
                <a:cs typeface="+mn-lt"/>
              </a:rPr>
              <a:t>seu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desaparecimento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podemos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destacar</a:t>
            </a:r>
            <a:r>
              <a:rPr lang="en-US" sz="2000" dirty="0">
                <a:latin typeface="Sitka Text"/>
                <a:ea typeface="+mn-lt"/>
                <a:cs typeface="+mn-lt"/>
              </a:rPr>
              <a:t> o </a:t>
            </a:r>
            <a:r>
              <a:rPr lang="en-US" sz="2000" err="1">
                <a:latin typeface="Sitka Text"/>
                <a:ea typeface="+mn-lt"/>
                <a:cs typeface="+mn-lt"/>
              </a:rPr>
              <a:t>desmatamento</a:t>
            </a:r>
            <a:r>
              <a:rPr lang="en-US" sz="2000" dirty="0">
                <a:latin typeface="Sitka Text"/>
                <a:ea typeface="+mn-lt"/>
                <a:cs typeface="+mn-lt"/>
              </a:rPr>
              <a:t> e as </a:t>
            </a:r>
            <a:r>
              <a:rPr lang="en-US" sz="2000" err="1">
                <a:latin typeface="Sitka Text"/>
                <a:ea typeface="+mn-lt"/>
                <a:cs typeface="+mn-lt"/>
              </a:rPr>
              <a:t>queimadas</a:t>
            </a:r>
            <a:r>
              <a:rPr lang="en-US" sz="2000" dirty="0">
                <a:latin typeface="Sitka Text"/>
                <a:ea typeface="+mn-lt"/>
                <a:cs typeface="+mn-lt"/>
              </a:rPr>
              <a:t>", </a:t>
            </a:r>
            <a:r>
              <a:rPr lang="en-US" sz="2000" err="1">
                <a:latin typeface="Sitka Text"/>
                <a:ea typeface="+mn-lt"/>
                <a:cs typeface="+mn-lt"/>
              </a:rPr>
              <a:t>conclui</a:t>
            </a:r>
            <a:r>
              <a:rPr lang="en-US" sz="2000" dirty="0">
                <a:latin typeface="Sitka Text"/>
                <a:ea typeface="+mn-lt"/>
                <a:cs typeface="+mn-lt"/>
              </a:rPr>
              <a:t>. A </a:t>
            </a:r>
            <a:r>
              <a:rPr lang="en-US" sz="2000" err="1">
                <a:latin typeface="Sitka Text"/>
                <a:ea typeface="+mn-lt"/>
                <a:cs typeface="+mn-lt"/>
              </a:rPr>
              <a:t>espécie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já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consta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como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ameaçada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na</a:t>
            </a:r>
            <a:r>
              <a:rPr lang="en-US" sz="2000" dirty="0">
                <a:latin typeface="Sitka Text"/>
                <a:ea typeface="+mn-lt"/>
                <a:cs typeface="+mn-lt"/>
              </a:rPr>
              <a:t> Lista Vermelha da </a:t>
            </a:r>
            <a:r>
              <a:rPr lang="en-US" sz="2000" err="1">
                <a:latin typeface="Sitka Text"/>
                <a:ea typeface="+mn-lt"/>
                <a:cs typeface="+mn-lt"/>
              </a:rPr>
              <a:t>União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Internacional</a:t>
            </a:r>
            <a:r>
              <a:rPr lang="en-US" sz="2000" dirty="0">
                <a:latin typeface="Sitka Text"/>
                <a:ea typeface="+mn-lt"/>
                <a:cs typeface="+mn-lt"/>
              </a:rPr>
              <a:t> para a </a:t>
            </a:r>
            <a:r>
              <a:rPr lang="en-US" sz="2000" err="1">
                <a:latin typeface="Sitka Text"/>
                <a:ea typeface="+mn-lt"/>
                <a:cs typeface="+mn-lt"/>
              </a:rPr>
              <a:t>Conservação</a:t>
            </a:r>
            <a:r>
              <a:rPr lang="en-US" sz="2000" dirty="0">
                <a:latin typeface="Sitka Text"/>
                <a:ea typeface="+mn-lt"/>
                <a:cs typeface="+mn-lt"/>
              </a:rPr>
              <a:t> da </a:t>
            </a:r>
            <a:r>
              <a:rPr lang="en-US" sz="2000" err="1">
                <a:latin typeface="Sitka Text"/>
                <a:ea typeface="+mn-lt"/>
                <a:cs typeface="+mn-lt"/>
              </a:rPr>
              <a:t>Natureza</a:t>
            </a:r>
            <a:r>
              <a:rPr lang="en-US" sz="2000" dirty="0">
                <a:latin typeface="Sitka Text"/>
                <a:ea typeface="+mn-lt"/>
                <a:cs typeface="+mn-lt"/>
              </a:rPr>
              <a:t> (IUCN), mas </a:t>
            </a:r>
            <a:r>
              <a:rPr lang="en-US" sz="2000" err="1">
                <a:latin typeface="Sitka Text"/>
                <a:ea typeface="+mn-lt"/>
                <a:cs typeface="+mn-lt"/>
              </a:rPr>
              <a:t>não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está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na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relação</a:t>
            </a:r>
            <a:r>
              <a:rPr lang="en-US" sz="2000" dirty="0">
                <a:latin typeface="Sitka Text"/>
                <a:ea typeface="+mn-lt"/>
                <a:cs typeface="+mn-lt"/>
              </a:rPr>
              <a:t> de </a:t>
            </a:r>
            <a:r>
              <a:rPr lang="en-US" sz="2000" err="1">
                <a:latin typeface="Sitka Text"/>
                <a:ea typeface="+mn-lt"/>
                <a:cs typeface="+mn-lt"/>
              </a:rPr>
              <a:t>animais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em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risco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mantida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pelo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governo</a:t>
            </a:r>
            <a:r>
              <a:rPr lang="en-US" sz="2000" dirty="0">
                <a:latin typeface="Sitka Text"/>
                <a:ea typeface="+mn-lt"/>
                <a:cs typeface="+mn-lt"/>
              </a:rPr>
              <a:t> federal.</a:t>
            </a:r>
            <a:endParaRPr lang="en-US">
              <a:latin typeface="Sitka Text"/>
            </a:endParaRPr>
          </a:p>
        </p:txBody>
      </p:sp>
    </p:spTree>
    <p:extLst>
      <p:ext uri="{BB962C8B-B14F-4D97-AF65-F5344CB8AC3E}">
        <p14:creationId xmlns:p14="http://schemas.microsoft.com/office/powerpoint/2010/main" val="253380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Animal em gramado&#10;&#10;Descrição gerada automaticamente">
            <a:extLst>
              <a:ext uri="{FF2B5EF4-FFF2-40B4-BE49-F238E27FC236}">
                <a16:creationId xmlns:a16="http://schemas.microsoft.com/office/drawing/2014/main" id="{550DDC16-D934-D3E6-B7BC-8C7D33F05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8" r="3697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19DB50-5230-A1E3-9200-87B4F448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5383" y="106332"/>
            <a:ext cx="3822189" cy="1209800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Sitka Heading"/>
                <a:cs typeface="Calibri Light"/>
              </a:rPr>
              <a:t>Tamanduá Bandeira</a:t>
            </a:r>
            <a:endParaRPr lang="pt-BR" sz="4000" b="1" dirty="0">
              <a:latin typeface="Sitka Heading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BE5371-34C2-4133-6A45-5BD90F1F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648" y="1844730"/>
            <a:ext cx="3822189" cy="45335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000" b="1" dirty="0">
                <a:latin typeface="Sitka Text"/>
                <a:ea typeface="+mn-lt"/>
                <a:cs typeface="+mn-lt"/>
              </a:rPr>
              <a:t>Nome </a:t>
            </a:r>
            <a:r>
              <a:rPr lang="en-US" sz="2000" b="1" err="1">
                <a:latin typeface="Sitka Text"/>
                <a:ea typeface="+mn-lt"/>
                <a:cs typeface="+mn-lt"/>
              </a:rPr>
              <a:t>científico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: </a:t>
            </a:r>
            <a:r>
              <a:rPr lang="en-US" sz="2000" dirty="0">
                <a:latin typeface="Sitka Text"/>
                <a:ea typeface="+mn-lt"/>
                <a:cs typeface="+mn-lt"/>
              </a:rPr>
              <a:t>Myrmecophaga </a:t>
            </a:r>
            <a:r>
              <a:rPr lang="en-US" sz="2000" err="1">
                <a:latin typeface="Sitka Text"/>
                <a:ea typeface="+mn-lt"/>
                <a:cs typeface="+mn-lt"/>
              </a:rPr>
              <a:t>tridactyla</a:t>
            </a:r>
            <a:endParaRPr lang="en-US" sz="2000">
              <a:latin typeface="Sitka Text"/>
              <a:cs typeface="Calibri" panose="020F0502020204030204"/>
            </a:endParaRPr>
          </a:p>
          <a:p>
            <a:endParaRPr lang="en-US" sz="2000" dirty="0">
              <a:latin typeface="Sitka Text"/>
              <a:cs typeface="Calibri" panose="020F0502020204030204"/>
            </a:endParaRPr>
          </a:p>
          <a:p>
            <a:r>
              <a:rPr lang="en-US" sz="2000" b="1" err="1">
                <a:latin typeface="Sitka Text"/>
                <a:ea typeface="+mn-lt"/>
                <a:cs typeface="+mn-lt"/>
              </a:rPr>
              <a:t>Bioma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: </a:t>
            </a:r>
            <a:r>
              <a:rPr lang="en-US" sz="2000" err="1">
                <a:latin typeface="Sitka Text"/>
                <a:ea typeface="+mn-lt"/>
                <a:cs typeface="+mn-lt"/>
              </a:rPr>
              <a:t>pode</a:t>
            </a:r>
            <a:r>
              <a:rPr lang="en-US" sz="2000" dirty="0">
                <a:latin typeface="Sitka Text"/>
                <a:ea typeface="+mn-lt"/>
                <a:cs typeface="+mn-lt"/>
              </a:rPr>
              <a:t> ser </a:t>
            </a:r>
            <a:r>
              <a:rPr lang="en-US" sz="2000" err="1">
                <a:latin typeface="Sitka Text"/>
                <a:ea typeface="+mn-lt"/>
                <a:cs typeface="+mn-lt"/>
              </a:rPr>
              <a:t>encontrado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em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todos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os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biomas</a:t>
            </a:r>
            <a:r>
              <a:rPr lang="en-US" sz="2000" dirty="0">
                <a:latin typeface="Sitka Text"/>
                <a:ea typeface="+mn-lt"/>
                <a:cs typeface="+mn-lt"/>
              </a:rPr>
              <a:t> </a:t>
            </a:r>
            <a:endParaRPr lang="en-US">
              <a:latin typeface="Sitka Text"/>
            </a:endParaRPr>
          </a:p>
          <a:p>
            <a:endParaRPr lang="en-US" dirty="0">
              <a:latin typeface="Sitka Text"/>
            </a:endParaRPr>
          </a:p>
          <a:p>
            <a:r>
              <a:rPr lang="en-US" sz="2000" b="1" dirty="0" err="1">
                <a:latin typeface="Sitka Text"/>
                <a:ea typeface="+mn-lt"/>
                <a:cs typeface="+mn-lt"/>
              </a:rPr>
              <a:t>Motivos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 de </a:t>
            </a:r>
            <a:r>
              <a:rPr lang="en-US" sz="2000" b="1" dirty="0" err="1">
                <a:latin typeface="Sitka Text"/>
                <a:ea typeface="+mn-lt"/>
                <a:cs typeface="+mn-lt"/>
              </a:rPr>
              <a:t>extinção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: </a:t>
            </a:r>
            <a:r>
              <a:rPr lang="en-US" sz="2000" dirty="0">
                <a:latin typeface="Sitka Text"/>
                <a:ea typeface="+mn-lt"/>
                <a:cs typeface="+mn-lt"/>
              </a:rPr>
              <a:t>A principal causa é o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desmatamento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decorrente</a:t>
            </a:r>
            <a:r>
              <a:rPr lang="en-US" sz="2000" dirty="0">
                <a:latin typeface="Sitka Text"/>
                <a:ea typeface="+mn-lt"/>
                <a:cs typeface="+mn-lt"/>
              </a:rPr>
              <a:t> da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expansão</a:t>
            </a:r>
            <a:r>
              <a:rPr lang="en-US" sz="2000" dirty="0">
                <a:latin typeface="Sitka Text"/>
                <a:ea typeface="+mn-lt"/>
                <a:cs typeface="+mn-lt"/>
              </a:rPr>
              <a:t> das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atividades</a:t>
            </a:r>
            <a:r>
              <a:rPr lang="en-US" sz="2000" dirty="0">
                <a:latin typeface="Sitka Text"/>
                <a:ea typeface="+mn-lt"/>
                <a:cs typeface="+mn-lt"/>
              </a:rPr>
              <a:t> de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pecuária</a:t>
            </a:r>
            <a:r>
              <a:rPr lang="en-US" sz="2000" dirty="0">
                <a:latin typeface="Sitka Text"/>
                <a:ea typeface="+mn-lt"/>
                <a:cs typeface="+mn-lt"/>
              </a:rPr>
              <a:t>,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agricultura</a:t>
            </a:r>
            <a:r>
              <a:rPr lang="en-US" sz="2000" dirty="0">
                <a:latin typeface="Sitka Text"/>
                <a:ea typeface="+mn-lt"/>
                <a:cs typeface="+mn-lt"/>
              </a:rPr>
              <a:t> e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indústrias</a:t>
            </a:r>
            <a:r>
              <a:rPr lang="en-US" sz="2000" dirty="0">
                <a:latin typeface="Sitka Text"/>
                <a:ea typeface="+mn-lt"/>
                <a:cs typeface="+mn-lt"/>
              </a:rPr>
              <a:t>. Com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isso</a:t>
            </a:r>
            <a:r>
              <a:rPr lang="en-US" sz="2000" dirty="0">
                <a:latin typeface="Sitka Text"/>
                <a:ea typeface="+mn-lt"/>
                <a:cs typeface="+mn-lt"/>
              </a:rPr>
              <a:t>, as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áreas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em</a:t>
            </a:r>
            <a:r>
              <a:rPr lang="en-US" sz="2000" dirty="0">
                <a:latin typeface="Sitka Text"/>
                <a:ea typeface="+mn-lt"/>
                <a:cs typeface="+mn-lt"/>
              </a:rPr>
              <a:t> que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vive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são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devastadas</a:t>
            </a:r>
            <a:r>
              <a:rPr lang="en-US" sz="2000" dirty="0">
                <a:latin typeface="Sitka Text"/>
                <a:ea typeface="+mn-lt"/>
                <a:cs typeface="+mn-lt"/>
              </a:rPr>
              <a:t> e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sua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alimentação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torna</a:t>
            </a:r>
            <a:r>
              <a:rPr lang="en-US" sz="2000" dirty="0">
                <a:latin typeface="Sitka Text"/>
                <a:ea typeface="+mn-lt"/>
                <a:cs typeface="+mn-lt"/>
              </a:rPr>
              <a:t>-se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cada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vez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mais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escassa</a:t>
            </a:r>
            <a:r>
              <a:rPr lang="en-US" sz="2000" dirty="0">
                <a:latin typeface="Sitka Text"/>
                <a:ea typeface="+mn-lt"/>
                <a:cs typeface="+mn-lt"/>
              </a:rPr>
              <a:t>.</a:t>
            </a:r>
            <a:endParaRPr lang="en-US" dirty="0">
              <a:latin typeface="Sitka Text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latin typeface="Sitka Text"/>
                <a:ea typeface="+mn-lt"/>
                <a:cs typeface="+mn-lt"/>
              </a:rPr>
              <a:t>       </a:t>
            </a:r>
            <a:r>
              <a:rPr lang="en-US" sz="2000" err="1">
                <a:latin typeface="Sitka Text"/>
                <a:ea typeface="+mn-lt"/>
                <a:cs typeface="+mn-lt"/>
              </a:rPr>
              <a:t>Além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disso</a:t>
            </a:r>
            <a:r>
              <a:rPr lang="en-US" sz="2000">
                <a:latin typeface="Sitka Text"/>
                <a:ea typeface="+mn-lt"/>
                <a:cs typeface="+mn-lt"/>
              </a:rPr>
              <a:t>, a </a:t>
            </a:r>
            <a:r>
              <a:rPr lang="en-US" sz="2000" err="1">
                <a:latin typeface="Sitka Text"/>
                <a:ea typeface="+mn-lt"/>
                <a:cs typeface="+mn-lt"/>
              </a:rPr>
              <a:t>caça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ilegal</a:t>
            </a:r>
            <a:r>
              <a:rPr lang="en-US" sz="2000">
                <a:latin typeface="Sitka Text"/>
                <a:ea typeface="+mn-lt"/>
                <a:cs typeface="+mn-lt"/>
              </a:rPr>
              <a:t> e o </a:t>
            </a:r>
            <a:r>
              <a:rPr lang="en-US" sz="2000" err="1">
                <a:latin typeface="Sitka Text"/>
                <a:ea typeface="+mn-lt"/>
                <a:cs typeface="+mn-lt"/>
              </a:rPr>
              <a:t>atropelamento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desses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animais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tem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contribuído</a:t>
            </a:r>
            <a:r>
              <a:rPr lang="en-US" sz="2000">
                <a:latin typeface="Sitka Text"/>
                <a:ea typeface="+mn-lt"/>
                <a:cs typeface="+mn-lt"/>
              </a:rPr>
              <a:t> para a </a:t>
            </a:r>
            <a:r>
              <a:rPr lang="en-US" sz="2000" err="1">
                <a:latin typeface="Sitka Text"/>
                <a:ea typeface="+mn-lt"/>
                <a:cs typeface="+mn-lt"/>
              </a:rPr>
              <a:t>diminuição</a:t>
            </a:r>
            <a:r>
              <a:rPr lang="en-US" sz="2000">
                <a:latin typeface="Sitka Text"/>
                <a:ea typeface="+mn-lt"/>
                <a:cs typeface="+mn-lt"/>
              </a:rPr>
              <a:t> da </a:t>
            </a:r>
            <a:r>
              <a:rPr lang="en-US" sz="2000" err="1">
                <a:latin typeface="Sitka Text"/>
                <a:ea typeface="+mn-lt"/>
                <a:cs typeface="+mn-lt"/>
              </a:rPr>
              <a:t>espécie</a:t>
            </a:r>
            <a:r>
              <a:rPr lang="en-US" sz="2000">
                <a:latin typeface="Sitka Text"/>
                <a:ea typeface="+mn-lt"/>
                <a:cs typeface="+mn-lt"/>
              </a:rPr>
              <a:t>. </a:t>
            </a:r>
            <a:r>
              <a:rPr lang="en-US" sz="2000" err="1">
                <a:latin typeface="Sitka Text"/>
                <a:ea typeface="+mn-lt"/>
                <a:cs typeface="+mn-lt"/>
              </a:rPr>
              <a:t>Os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incêndios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nas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florestas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também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tem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sido</a:t>
            </a:r>
            <a:r>
              <a:rPr lang="en-US" sz="2000">
                <a:latin typeface="Sitka Text"/>
                <a:ea typeface="+mn-lt"/>
                <a:cs typeface="+mn-lt"/>
              </a:rPr>
              <a:t> um </a:t>
            </a:r>
            <a:r>
              <a:rPr lang="en-US" sz="2000" err="1">
                <a:latin typeface="Sitka Text"/>
                <a:ea typeface="+mn-lt"/>
                <a:cs typeface="+mn-lt"/>
              </a:rPr>
              <a:t>fator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determinante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>
                <a:latin typeface="Sitka Text"/>
                <a:ea typeface="+mn-lt"/>
                <a:cs typeface="+mn-lt"/>
              </a:rPr>
              <a:t>para o </a:t>
            </a:r>
            <a:r>
              <a:rPr lang="en-US" sz="2000" err="1">
                <a:latin typeface="Sitka Text"/>
                <a:ea typeface="+mn-lt"/>
                <a:cs typeface="+mn-lt"/>
              </a:rPr>
              <a:t>aumento</a:t>
            </a:r>
            <a:r>
              <a:rPr lang="en-US" sz="2000">
                <a:latin typeface="Sitka Text"/>
                <a:ea typeface="+mn-lt"/>
                <a:cs typeface="+mn-lt"/>
              </a:rPr>
              <a:t> do </a:t>
            </a:r>
            <a:r>
              <a:rPr lang="en-US" sz="2000" err="1">
                <a:latin typeface="Sitka Text"/>
                <a:ea typeface="+mn-lt"/>
                <a:cs typeface="+mn-lt"/>
              </a:rPr>
              <a:t>ri</a:t>
            </a:r>
            <a:r>
              <a:rPr lang="en-US" sz="2000" err="1">
                <a:ea typeface="+mn-lt"/>
                <a:cs typeface="+mn-lt"/>
              </a:rPr>
              <a:t>sco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de </a:t>
            </a:r>
            <a:r>
              <a:rPr lang="en-US" sz="2000" err="1">
                <a:ea typeface="+mn-lt"/>
                <a:cs typeface="+mn-lt"/>
              </a:rPr>
              <a:t>extinção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414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2F9C63-6F44-78AC-3BEE-71C6CAD2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0319" y="239952"/>
            <a:ext cx="3346383" cy="10579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b="1" dirty="0">
                <a:latin typeface="Sitka Text"/>
                <a:cs typeface="Calibri Light"/>
              </a:rPr>
              <a:t>Mico Leão Dourado</a:t>
            </a:r>
            <a:endParaRPr lang="en-US" sz="3600" b="1" dirty="0">
              <a:latin typeface="Sitka Text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DFC88A-183C-0BA5-6BAC-C29040EA1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41" b="8595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6E2B7DA-5855-289C-8DCE-298BDF3EDA91}"/>
              </a:ext>
            </a:extLst>
          </p:cNvPr>
          <p:cNvSpPr txBox="1"/>
          <p:nvPr/>
        </p:nvSpPr>
        <p:spPr>
          <a:xfrm>
            <a:off x="7662195" y="1292712"/>
            <a:ext cx="4798286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b="1" dirty="0">
                <a:latin typeface="Sitka Text"/>
                <a:ea typeface="+mn-lt"/>
                <a:cs typeface="+mn-lt"/>
              </a:rPr>
              <a:t>Nome científico: </a:t>
            </a:r>
            <a:r>
              <a:rPr lang="pt-BR" dirty="0">
                <a:latin typeface="Sitka Text"/>
                <a:ea typeface="+mn-lt"/>
                <a:cs typeface="+mn-lt"/>
              </a:rPr>
              <a:t>Seu nome científico é </a:t>
            </a:r>
            <a:r>
              <a:rPr lang="pt-BR" err="1">
                <a:latin typeface="Sitka Text"/>
                <a:ea typeface="+mn-lt"/>
                <a:cs typeface="+mn-lt"/>
              </a:rPr>
              <a:t>Leontopithecus</a:t>
            </a:r>
            <a:r>
              <a:rPr lang="pt-BR" dirty="0">
                <a:latin typeface="Sitka Text"/>
                <a:ea typeface="+mn-lt"/>
                <a:cs typeface="+mn-lt"/>
              </a:rPr>
              <a:t> </a:t>
            </a:r>
            <a:r>
              <a:rPr lang="pt-BR" err="1">
                <a:latin typeface="Sitka Text"/>
                <a:ea typeface="+mn-lt"/>
                <a:cs typeface="+mn-lt"/>
              </a:rPr>
              <a:t>rosalia</a:t>
            </a:r>
            <a:r>
              <a:rPr lang="pt-BR" dirty="0">
                <a:latin typeface="Sitka Text"/>
                <a:ea typeface="+mn-lt"/>
                <a:cs typeface="+mn-lt"/>
              </a:rPr>
              <a:t>, que significa "macaco leão rosa".</a:t>
            </a:r>
            <a:endParaRPr lang="pt-BR">
              <a:latin typeface="Sitka Text"/>
            </a:endParaRPr>
          </a:p>
          <a:p>
            <a:pPr marL="285750" indent="-285750">
              <a:buFont typeface="Arial"/>
              <a:buChar char="•"/>
            </a:pPr>
            <a:endParaRPr lang="pt-BR" dirty="0">
              <a:latin typeface="Sitka Text"/>
            </a:endParaRPr>
          </a:p>
          <a:p>
            <a:pPr marL="285750" indent="-285750">
              <a:buFont typeface="Arial"/>
              <a:buChar char="•"/>
            </a:pPr>
            <a:r>
              <a:rPr lang="pt-BR" b="1" dirty="0">
                <a:latin typeface="Sitka Text"/>
                <a:ea typeface="+mn-lt"/>
                <a:cs typeface="+mn-lt"/>
              </a:rPr>
              <a:t>Bioma:</a:t>
            </a:r>
            <a:r>
              <a:rPr lang="pt-BR" dirty="0">
                <a:latin typeface="Sitka Text"/>
                <a:ea typeface="+mn-lt"/>
                <a:cs typeface="+mn-lt"/>
              </a:rPr>
              <a:t> Essa espécie é nativa da Mata Atlântica, um bioma de floresta tropical situado ao longo da costa leste do Brasil.</a:t>
            </a:r>
            <a:endParaRPr lang="pt-BR">
              <a:latin typeface="Sitka Text"/>
            </a:endParaRPr>
          </a:p>
          <a:p>
            <a:pPr marL="285750" indent="-285750">
              <a:buFont typeface="Arial"/>
              <a:buChar char="•"/>
            </a:pPr>
            <a:endParaRPr lang="pt-BR" dirty="0">
              <a:latin typeface="Sitka Text"/>
            </a:endParaRPr>
          </a:p>
          <a:p>
            <a:pPr marL="285750" indent="-285750">
              <a:buFont typeface="Arial"/>
              <a:buChar char="•"/>
            </a:pPr>
            <a:r>
              <a:rPr lang="pt-BR" b="1" dirty="0">
                <a:latin typeface="Sitka Text"/>
                <a:ea typeface="+mn-lt"/>
                <a:cs typeface="+mn-lt"/>
              </a:rPr>
              <a:t>Motivos de possível extinção:</a:t>
            </a:r>
            <a:r>
              <a:rPr lang="pt-BR" dirty="0">
                <a:latin typeface="Sitka Text"/>
                <a:ea typeface="+mn-lt"/>
                <a:cs typeface="+mn-lt"/>
              </a:rPr>
              <a:t> A principal causa de extinção do Mico Leão Dourado foi a destruição e fragmentação de seu habitat devido ao desmatamento e à expansão agrícola. O desmatamento reduziu drasticamente a área disponível para a espécie, dividindo suas populações em pequenos fragmentos isolados.</a:t>
            </a:r>
            <a:endParaRPr lang="pt-BR">
              <a:latin typeface="Sitka Text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latin typeface="Sitka Text"/>
                <a:ea typeface="+mn-lt"/>
                <a:cs typeface="+mn-lt"/>
              </a:rPr>
              <a:t>No passado, o Mico Leão Dourado também foi vítima da caça ilegal para o tráfico de animais exóticos.</a:t>
            </a:r>
            <a:endParaRPr lang="pt-BR" dirty="0">
              <a:latin typeface="Sitka Text"/>
            </a:endParaRPr>
          </a:p>
        </p:txBody>
      </p:sp>
    </p:spTree>
    <p:extLst>
      <p:ext uri="{BB962C8B-B14F-4D97-AF65-F5344CB8AC3E}">
        <p14:creationId xmlns:p14="http://schemas.microsoft.com/office/powerpoint/2010/main" val="111194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745597-962A-0F51-927D-803DF20E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pt-BR" b="1" dirty="0">
                <a:latin typeface="Sitka Heading"/>
                <a:ea typeface="Calibri Light"/>
                <a:cs typeface="Calibri Light"/>
              </a:rPr>
              <a:t>Augusto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726582-5997-6112-C820-7A2802D4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Sitka Text"/>
                <a:ea typeface="+mn-lt"/>
                <a:cs typeface="+mn-lt"/>
              </a:rPr>
              <a:t>Esse é o animal </a:t>
            </a:r>
            <a:r>
              <a:rPr lang="en-US" sz="2000" err="1">
                <a:latin typeface="Sitka Text"/>
                <a:ea typeface="+mn-lt"/>
                <a:cs typeface="+mn-lt"/>
              </a:rPr>
              <a:t>mais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lindo</a:t>
            </a:r>
            <a:r>
              <a:rPr lang="en-US" sz="2000" dirty="0">
                <a:latin typeface="Sitka Text"/>
                <a:ea typeface="+mn-lt"/>
                <a:cs typeface="+mn-lt"/>
              </a:rPr>
              <a:t> do </a:t>
            </a:r>
            <a:r>
              <a:rPr lang="en-US" sz="2000" err="1">
                <a:latin typeface="Sitka Text"/>
                <a:ea typeface="+mn-lt"/>
                <a:cs typeface="+mn-lt"/>
              </a:rPr>
              <a:t>mundo</a:t>
            </a:r>
            <a:r>
              <a:rPr lang="en-US" sz="2000" dirty="0">
                <a:latin typeface="Sitka Text"/>
                <a:ea typeface="+mn-lt"/>
                <a:cs typeface="+mn-lt"/>
              </a:rPr>
              <a:t>, </a:t>
            </a:r>
            <a:r>
              <a:rPr lang="en-US" sz="2000" err="1">
                <a:latin typeface="Sitka Text"/>
                <a:ea typeface="+mn-lt"/>
                <a:cs typeface="+mn-lt"/>
              </a:rPr>
              <a:t>considerando</a:t>
            </a:r>
            <a:r>
              <a:rPr lang="en-US" sz="2000" dirty="0">
                <a:latin typeface="Sitka Text"/>
                <a:ea typeface="+mn-lt"/>
                <a:cs typeface="+mn-lt"/>
              </a:rPr>
              <a:t> que é </a:t>
            </a:r>
            <a:r>
              <a:rPr lang="en-US" sz="2000" err="1">
                <a:latin typeface="Sitka Text"/>
                <a:ea typeface="+mn-lt"/>
                <a:cs typeface="+mn-lt"/>
              </a:rPr>
              <a:t>muito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difícil</a:t>
            </a:r>
            <a:r>
              <a:rPr lang="en-US" sz="2000" dirty="0">
                <a:latin typeface="Sitka Text"/>
                <a:ea typeface="+mn-lt"/>
                <a:cs typeface="+mn-lt"/>
              </a:rPr>
              <a:t> de ser </a:t>
            </a:r>
            <a:r>
              <a:rPr lang="en-US" sz="2000" err="1">
                <a:latin typeface="Sitka Text"/>
                <a:ea typeface="+mn-lt"/>
                <a:cs typeface="+mn-lt"/>
              </a:rPr>
              <a:t>encontrado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na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natureza</a:t>
            </a:r>
            <a:r>
              <a:rPr lang="en-US" sz="2000" dirty="0">
                <a:latin typeface="Sitka Text"/>
                <a:ea typeface="+mn-lt"/>
                <a:cs typeface="+mn-lt"/>
              </a:rPr>
              <a:t>.</a:t>
            </a:r>
          </a:p>
          <a:p>
            <a:r>
              <a:rPr lang="en-US" sz="2000" b="1" dirty="0">
                <a:latin typeface="Sitka Text"/>
                <a:ea typeface="Calibri"/>
                <a:cs typeface="Calibri"/>
              </a:rPr>
              <a:t>Habitat:</a:t>
            </a:r>
            <a:r>
              <a:rPr lang="en-US" sz="2000" dirty="0">
                <a:latin typeface="Sitka Text"/>
                <a:ea typeface="Calibri"/>
                <a:cs typeface="Calibri"/>
              </a:rPr>
              <a:t> Urbano</a:t>
            </a:r>
          </a:p>
        </p:txBody>
      </p:sp>
      <p:pic>
        <p:nvPicPr>
          <p:cNvPr id="4" name="Imagem 4" descr="Homem em pé na grama&#10;&#10;Descrição gerada automaticamente">
            <a:extLst>
              <a:ext uri="{FF2B5EF4-FFF2-40B4-BE49-F238E27FC236}">
                <a16:creationId xmlns:a16="http://schemas.microsoft.com/office/drawing/2014/main" id="{74386795-BCD3-6AF7-8058-7DD604D3D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92" r="1" b="1215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4453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Over 3,000 Brazilian Animal and Plant Species Are Endangered or ...">
            <a:extLst>
              <a:ext uri="{FF2B5EF4-FFF2-40B4-BE49-F238E27FC236}">
                <a16:creationId xmlns:a16="http://schemas.microsoft.com/office/drawing/2014/main" id="{A1E67D31-5EE2-29B5-32C5-418BB9FF4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97" b="43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5AFB9E-E542-8CF4-5A2D-AC3DF27B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90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FFFFFF"/>
                </a:solidFill>
                <a:latin typeface="Sitka Heading"/>
                <a:cs typeface="Calibri Light"/>
              </a:rPr>
              <a:t>Agradecemos a sua atenção, Feliz dia do Meio-ambiente !!!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81D1D6-3723-2E9A-34F2-7C738B0B8ED5}"/>
              </a:ext>
            </a:extLst>
          </p:cNvPr>
          <p:cNvSpPr txBox="1"/>
          <p:nvPr/>
        </p:nvSpPr>
        <p:spPr>
          <a:xfrm>
            <a:off x="8834887" y="5415011"/>
            <a:ext cx="320919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Biome"/>
                <a:cs typeface="Calibri"/>
              </a:rPr>
              <a:t>Por 3°C</a:t>
            </a:r>
          </a:p>
          <a:p>
            <a:r>
              <a:rPr lang="pt-BR" b="1">
                <a:latin typeface="Biome"/>
                <a:cs typeface="Calibri"/>
              </a:rPr>
              <a:t>Apresentado por: Alan &amp; Augusto</a:t>
            </a:r>
          </a:p>
          <a:p>
            <a:r>
              <a:rPr lang="pt-BR" b="1" dirty="0">
                <a:latin typeface="Biome"/>
                <a:cs typeface="Calibri"/>
              </a:rPr>
              <a:t>Professora responsável: Nair</a:t>
            </a:r>
          </a:p>
        </p:txBody>
      </p:sp>
    </p:spTree>
    <p:extLst>
      <p:ext uri="{BB962C8B-B14F-4D97-AF65-F5344CB8AC3E}">
        <p14:creationId xmlns:p14="http://schemas.microsoft.com/office/powerpoint/2010/main" val="1935609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Que Pais é esse: animais em extinção">
            <a:extLst>
              <a:ext uri="{FF2B5EF4-FFF2-40B4-BE49-F238E27FC236}">
                <a16:creationId xmlns:a16="http://schemas.microsoft.com/office/drawing/2014/main" id="{A6709831-D21E-C316-714B-453824861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6" t="2568" b="6522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AD3DC6-3DFB-9A0F-DA8B-58622775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298646"/>
            <a:ext cx="3438144" cy="549618"/>
          </a:xfrm>
        </p:spPr>
        <p:txBody>
          <a:bodyPr anchor="b">
            <a:normAutofit/>
          </a:bodyPr>
          <a:lstStyle/>
          <a:p>
            <a:r>
              <a:rPr lang="pt-BR" sz="2800">
                <a:cs typeface="Calibri Light"/>
              </a:rPr>
              <a:t>Introdução</a:t>
            </a:r>
            <a:endParaRPr lang="pt-BR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B7B040-8DA6-5CB0-05D7-BA0C8812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992771"/>
            <a:ext cx="3654566" cy="48606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000">
                <a:latin typeface="Sitka Text"/>
                <a:ea typeface="+mn-lt"/>
                <a:cs typeface="+mn-lt"/>
              </a:rPr>
              <a:t>Hoje, vamos explorar um tema importante e preocupante: os animais extintos na fauna brasileira. Infelizmente, ao longo dos anos, várias espécies nativas do nosso país desapareceram devido a diversos fatores.</a:t>
            </a:r>
          </a:p>
          <a:p>
            <a:pPr marL="0" indent="0">
              <a:buNone/>
            </a:pPr>
            <a:r>
              <a:rPr lang="pt-BR" sz="2000">
                <a:latin typeface="Sitka Text"/>
                <a:ea typeface="+mn-lt"/>
                <a:cs typeface="+mn-lt"/>
              </a:rPr>
              <a:t> </a:t>
            </a:r>
            <a:r>
              <a:rPr lang="pt-BR" sz="2200" b="1">
                <a:latin typeface="Sitka Text"/>
                <a:ea typeface="+mn-lt"/>
                <a:cs typeface="+mn-lt"/>
              </a:rPr>
              <a:t>Nesta apresentação, iremos discutir algumas dessas espécies e as circunstâncias que levaram à sua extinção. Vamos mergulhar na história da nossa fauna e refletir sobre a importância da preservação da biodiversidade.</a:t>
            </a:r>
            <a:endParaRPr lang="pt-BR" sz="2200" b="1">
              <a:latin typeface="Sitka Tex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4554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Animal com pêlo marrom&#10;&#10;Descrição gerada automaticamente">
            <a:extLst>
              <a:ext uri="{FF2B5EF4-FFF2-40B4-BE49-F238E27FC236}">
                <a16:creationId xmlns:a16="http://schemas.microsoft.com/office/drawing/2014/main" id="{F4B28FDD-8654-C015-242B-F6606AAB1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F727ED-A613-F2B9-9662-9E7DB148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Sitka Heading"/>
                <a:cs typeface="Calibri Light"/>
              </a:rPr>
              <a:t>Lobo Guará</a:t>
            </a:r>
            <a:endParaRPr lang="pt-BR" sz="4000" b="1" dirty="0">
              <a:latin typeface="Sitka Heading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3BE6C2-B507-DF47-E339-555C5F25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 dirty="0">
                <a:latin typeface="Sitka Text"/>
                <a:ea typeface="+mn-lt"/>
                <a:cs typeface="+mn-lt"/>
              </a:rPr>
              <a:t>Nome </a:t>
            </a:r>
            <a:r>
              <a:rPr lang="en-US" sz="1700" b="1" err="1">
                <a:latin typeface="Sitka Text"/>
                <a:ea typeface="+mn-lt"/>
                <a:cs typeface="+mn-lt"/>
              </a:rPr>
              <a:t>ciêntifico</a:t>
            </a:r>
            <a:r>
              <a:rPr lang="en-US" sz="1700" b="1" dirty="0">
                <a:latin typeface="Sitka Text"/>
                <a:ea typeface="+mn-lt"/>
                <a:cs typeface="+mn-lt"/>
              </a:rPr>
              <a:t>:</a:t>
            </a:r>
            <a:r>
              <a:rPr lang="en-US" sz="1700" dirty="0">
                <a:latin typeface="Sitka Text"/>
                <a:ea typeface="+mn-lt"/>
                <a:cs typeface="+mn-lt"/>
              </a:rPr>
              <a:t> </a:t>
            </a:r>
            <a:r>
              <a:rPr lang="en-US" sz="1700" err="1">
                <a:latin typeface="Sitka Text"/>
                <a:ea typeface="+mn-lt"/>
                <a:cs typeface="+mn-lt"/>
              </a:rPr>
              <a:t>Chrysocyon</a:t>
            </a:r>
            <a:r>
              <a:rPr lang="en-US" sz="1700" dirty="0">
                <a:latin typeface="Sitka Text"/>
                <a:ea typeface="+mn-lt"/>
                <a:cs typeface="+mn-lt"/>
              </a:rPr>
              <a:t> </a:t>
            </a:r>
            <a:r>
              <a:rPr lang="en-US" sz="1700" err="1">
                <a:latin typeface="Sitka Text"/>
                <a:ea typeface="+mn-lt"/>
                <a:cs typeface="+mn-lt"/>
              </a:rPr>
              <a:t>brachyurus</a:t>
            </a:r>
            <a:r>
              <a:rPr lang="en-US" sz="1700" dirty="0">
                <a:latin typeface="Sitka Text"/>
                <a:ea typeface="+mn-lt"/>
                <a:cs typeface="+mn-lt"/>
              </a:rPr>
              <a:t>. </a:t>
            </a:r>
            <a:endParaRPr lang="en-US" sz="1700" dirty="0">
              <a:latin typeface="Sitka Text"/>
              <a:cs typeface="Calibri" panose="020F0502020204030204"/>
            </a:endParaRPr>
          </a:p>
          <a:p>
            <a:r>
              <a:rPr lang="en-US" sz="1700" b="1" dirty="0" err="1">
                <a:latin typeface="Sitka Text"/>
                <a:ea typeface="+mn-lt"/>
                <a:cs typeface="+mn-lt"/>
              </a:rPr>
              <a:t>Bioma</a:t>
            </a:r>
            <a:r>
              <a:rPr lang="en-US" sz="1700" b="1" dirty="0">
                <a:latin typeface="Sitka Text"/>
                <a:ea typeface="+mn-lt"/>
                <a:cs typeface="+mn-lt"/>
              </a:rPr>
              <a:t>:</a:t>
            </a:r>
            <a:r>
              <a:rPr lang="en-US" sz="1700" dirty="0">
                <a:latin typeface="Sitka Text"/>
                <a:ea typeface="+mn-lt"/>
                <a:cs typeface="+mn-lt"/>
              </a:rPr>
              <a:t> o Lobo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Guará</a:t>
            </a:r>
            <a:r>
              <a:rPr lang="en-US" sz="1700" dirty="0">
                <a:latin typeface="Sitka Text"/>
                <a:ea typeface="+mn-lt"/>
                <a:cs typeface="+mn-lt"/>
              </a:rPr>
              <a:t> é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uma</a:t>
            </a:r>
            <a:r>
              <a:rPr lang="en-US" sz="1700" dirty="0">
                <a:latin typeface="Sitka Text"/>
                <a:ea typeface="+mn-lt"/>
                <a:cs typeface="+mn-lt"/>
              </a:rPr>
              <a:t>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espécie</a:t>
            </a:r>
            <a:r>
              <a:rPr lang="en-US" sz="1700" dirty="0">
                <a:latin typeface="Sitka Text"/>
                <a:ea typeface="+mn-lt"/>
                <a:cs typeface="+mn-lt"/>
              </a:rPr>
              <a:t>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tipica</a:t>
            </a:r>
            <a:r>
              <a:rPr lang="en-US" sz="1700" dirty="0">
                <a:latin typeface="Sitka Text"/>
                <a:ea typeface="+mn-lt"/>
                <a:cs typeface="+mn-lt"/>
              </a:rPr>
              <a:t> do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Cerrado</a:t>
            </a:r>
            <a:r>
              <a:rPr lang="en-US" sz="1700" dirty="0">
                <a:latin typeface="Sitka Text"/>
                <a:ea typeface="+mn-lt"/>
                <a:cs typeface="+mn-lt"/>
              </a:rPr>
              <a:t>,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pode</a:t>
            </a:r>
            <a:r>
              <a:rPr lang="en-US" sz="1700" dirty="0">
                <a:latin typeface="Sitka Text"/>
                <a:ea typeface="+mn-lt"/>
                <a:cs typeface="+mn-lt"/>
              </a:rPr>
              <a:t> ser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encontrado</a:t>
            </a:r>
            <a:r>
              <a:rPr lang="en-US" sz="1700" dirty="0">
                <a:latin typeface="Sitka Text"/>
                <a:ea typeface="+mn-lt"/>
                <a:cs typeface="+mn-lt"/>
              </a:rPr>
              <a:t>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na</a:t>
            </a:r>
            <a:r>
              <a:rPr lang="en-US" sz="1700" dirty="0">
                <a:latin typeface="Sitka Text"/>
                <a:ea typeface="+mn-lt"/>
                <a:cs typeface="+mn-lt"/>
              </a:rPr>
              <a:t> Argentina,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Bolívia</a:t>
            </a:r>
            <a:r>
              <a:rPr lang="en-US" sz="1700" dirty="0">
                <a:latin typeface="Sitka Text"/>
                <a:ea typeface="+mn-lt"/>
                <a:cs typeface="+mn-lt"/>
              </a:rPr>
              <a:t>,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Paraguai</a:t>
            </a:r>
            <a:r>
              <a:rPr lang="en-US" sz="1700" dirty="0">
                <a:latin typeface="Sitka Text"/>
                <a:ea typeface="+mn-lt"/>
                <a:cs typeface="+mn-lt"/>
              </a:rPr>
              <a:t>, Peru e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Uruguai</a:t>
            </a:r>
            <a:r>
              <a:rPr lang="en-US" sz="1700" dirty="0">
                <a:latin typeface="Sitka Text"/>
                <a:ea typeface="+mn-lt"/>
                <a:cs typeface="+mn-lt"/>
              </a:rPr>
              <a:t>.</a:t>
            </a:r>
          </a:p>
          <a:p>
            <a:endParaRPr lang="en-US" sz="1700">
              <a:latin typeface="Sitka Text"/>
              <a:cs typeface="Calibri"/>
            </a:endParaRPr>
          </a:p>
          <a:p>
            <a:r>
              <a:rPr lang="en-US" sz="1700" b="1" dirty="0" err="1">
                <a:latin typeface="Sitka Text"/>
                <a:ea typeface="+mn-lt"/>
                <a:cs typeface="+mn-lt"/>
              </a:rPr>
              <a:t>Motivo</a:t>
            </a:r>
            <a:r>
              <a:rPr lang="en-US" sz="1700" b="1" dirty="0">
                <a:latin typeface="Sitka Text"/>
                <a:ea typeface="+mn-lt"/>
                <a:cs typeface="+mn-lt"/>
              </a:rPr>
              <a:t> do </a:t>
            </a:r>
            <a:r>
              <a:rPr lang="en-US" sz="1700" b="1" dirty="0" err="1">
                <a:latin typeface="Sitka Text"/>
                <a:ea typeface="+mn-lt"/>
                <a:cs typeface="+mn-lt"/>
              </a:rPr>
              <a:t>risco</a:t>
            </a:r>
            <a:r>
              <a:rPr lang="en-US" sz="1700" b="1" dirty="0">
                <a:latin typeface="Sitka Text"/>
                <a:ea typeface="+mn-lt"/>
                <a:cs typeface="+mn-lt"/>
              </a:rPr>
              <a:t> de </a:t>
            </a:r>
            <a:r>
              <a:rPr lang="en-US" sz="1700" b="1" dirty="0" err="1">
                <a:latin typeface="Sitka Text"/>
                <a:ea typeface="+mn-lt"/>
                <a:cs typeface="+mn-lt"/>
              </a:rPr>
              <a:t>extinção</a:t>
            </a:r>
            <a:r>
              <a:rPr lang="en-US" sz="1700" b="1" dirty="0">
                <a:latin typeface="Sitka Text"/>
                <a:ea typeface="+mn-lt"/>
                <a:cs typeface="+mn-lt"/>
              </a:rPr>
              <a:t>: </a:t>
            </a:r>
            <a:r>
              <a:rPr lang="en-US" sz="1700" dirty="0">
                <a:latin typeface="Sitka Text"/>
                <a:ea typeface="+mn-lt"/>
                <a:cs typeface="+mn-lt"/>
              </a:rPr>
              <a:t> As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principais</a:t>
            </a:r>
            <a:r>
              <a:rPr lang="en-US" sz="1700" dirty="0">
                <a:latin typeface="Sitka Text"/>
                <a:ea typeface="+mn-lt"/>
                <a:cs typeface="+mn-lt"/>
              </a:rPr>
              <a:t>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ameaças</a:t>
            </a:r>
            <a:r>
              <a:rPr lang="en-US" sz="1700" dirty="0">
                <a:latin typeface="Sitka Text"/>
                <a:ea typeface="+mn-lt"/>
                <a:cs typeface="+mn-lt"/>
              </a:rPr>
              <a:t> contra o lobo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guará</a:t>
            </a:r>
            <a:r>
              <a:rPr lang="en-US" sz="1700" dirty="0">
                <a:latin typeface="Sitka Text"/>
                <a:ea typeface="+mn-lt"/>
                <a:cs typeface="+mn-lt"/>
              </a:rPr>
              <a:t>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são</a:t>
            </a:r>
            <a:r>
              <a:rPr lang="en-US" sz="1700" dirty="0">
                <a:latin typeface="Sitka Text"/>
                <a:ea typeface="+mn-lt"/>
                <a:cs typeface="+mn-lt"/>
              </a:rPr>
              <a:t>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os</a:t>
            </a:r>
            <a:r>
              <a:rPr lang="en-US" sz="1700" dirty="0">
                <a:latin typeface="Sitka Text"/>
                <a:ea typeface="+mn-lt"/>
                <a:cs typeface="+mn-lt"/>
              </a:rPr>
              <a:t>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caçadores</a:t>
            </a:r>
            <a:r>
              <a:rPr lang="en-US" sz="1700" dirty="0">
                <a:latin typeface="Sitka Text"/>
                <a:ea typeface="+mn-lt"/>
                <a:cs typeface="+mn-lt"/>
              </a:rPr>
              <a:t>,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atropelamentos</a:t>
            </a:r>
            <a:r>
              <a:rPr lang="en-US" sz="1700" dirty="0">
                <a:latin typeface="Sitka Text"/>
                <a:ea typeface="+mn-lt"/>
                <a:cs typeface="+mn-lt"/>
              </a:rPr>
              <a:t> e a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degradação</a:t>
            </a:r>
            <a:r>
              <a:rPr lang="en-US" sz="1700" dirty="0">
                <a:latin typeface="Sitka Text"/>
                <a:ea typeface="+mn-lt"/>
                <a:cs typeface="+mn-lt"/>
              </a:rPr>
              <a:t> do habitat natural,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por</a:t>
            </a:r>
            <a:r>
              <a:rPr lang="en-US" sz="1700" dirty="0">
                <a:latin typeface="Sitka Text"/>
                <a:ea typeface="+mn-lt"/>
                <a:cs typeface="+mn-lt"/>
              </a:rPr>
              <a:t>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atividades</a:t>
            </a:r>
            <a:r>
              <a:rPr lang="en-US" sz="1700" dirty="0">
                <a:latin typeface="Sitka Text"/>
                <a:ea typeface="+mn-lt"/>
                <a:cs typeface="+mn-lt"/>
              </a:rPr>
              <a:t>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resultantes</a:t>
            </a:r>
            <a:r>
              <a:rPr lang="en-US" sz="1700" dirty="0">
                <a:latin typeface="Sitka Text"/>
                <a:ea typeface="+mn-lt"/>
                <a:cs typeface="+mn-lt"/>
              </a:rPr>
              <a:t> da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ação</a:t>
            </a:r>
            <a:r>
              <a:rPr lang="en-US" sz="1700" dirty="0">
                <a:latin typeface="Sitka Text"/>
                <a:ea typeface="+mn-lt"/>
                <a:cs typeface="+mn-lt"/>
              </a:rPr>
              <a:t> </a:t>
            </a:r>
            <a:r>
              <a:rPr lang="en-US" sz="1700" dirty="0" err="1">
                <a:latin typeface="Sitka Text"/>
                <a:ea typeface="+mn-lt"/>
                <a:cs typeface="+mn-lt"/>
              </a:rPr>
              <a:t>humana</a:t>
            </a:r>
            <a:r>
              <a:rPr lang="en-US" sz="1700" dirty="0">
                <a:latin typeface="Sitka Text"/>
                <a:ea typeface="+mn-lt"/>
                <a:cs typeface="+mn-lt"/>
              </a:rPr>
              <a:t>.</a:t>
            </a:r>
            <a:endParaRPr lang="en-US" sz="1700" dirty="0">
              <a:latin typeface="Sitka Text"/>
            </a:endParaRPr>
          </a:p>
        </p:txBody>
      </p:sp>
    </p:spTree>
    <p:extLst>
      <p:ext uri="{BB962C8B-B14F-4D97-AF65-F5344CB8AC3E}">
        <p14:creationId xmlns:p14="http://schemas.microsoft.com/office/powerpoint/2010/main" val="393725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4C49C9-D3BA-70AF-1A41-4F273211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973419"/>
          </a:xfrm>
        </p:spPr>
        <p:txBody>
          <a:bodyPr>
            <a:normAutofit/>
          </a:bodyPr>
          <a:lstStyle/>
          <a:p>
            <a:r>
              <a:rPr lang="pt-BR" b="1" dirty="0">
                <a:latin typeface="Sitka Heading"/>
                <a:cs typeface="Calibri Light"/>
              </a:rPr>
              <a:t>Águia-cinzenta</a:t>
            </a:r>
            <a:endParaRPr lang="pt-BR" b="1" dirty="0">
              <a:latin typeface="Sitka Heading"/>
            </a:endParaRPr>
          </a:p>
        </p:txBody>
      </p:sp>
      <p:pic>
        <p:nvPicPr>
          <p:cNvPr id="4" name="Imagem 4" descr="Pássaro com as asas abertas&#10;&#10;Descrição gerada automaticamente">
            <a:extLst>
              <a:ext uri="{FF2B5EF4-FFF2-40B4-BE49-F238E27FC236}">
                <a16:creationId xmlns:a16="http://schemas.microsoft.com/office/drawing/2014/main" id="{B113950F-59EE-7797-DFA2-AA331CD00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54" r="-1" b="214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9EAAFF-65F3-BA84-3A81-A54E5987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427524"/>
            <a:ext cx="4724992" cy="4749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itka Text"/>
                <a:ea typeface="+mn-lt"/>
                <a:cs typeface="+mn-lt"/>
              </a:rPr>
              <a:t>Essa é </a:t>
            </a:r>
            <a:r>
              <a:rPr lang="en-US" sz="2000" err="1">
                <a:latin typeface="Sitka Text"/>
                <a:ea typeface="+mn-lt"/>
                <a:cs typeface="+mn-lt"/>
              </a:rPr>
              <a:t>uma</a:t>
            </a:r>
            <a:r>
              <a:rPr lang="en-US" sz="2000" dirty="0">
                <a:latin typeface="Sitka Text"/>
                <a:ea typeface="+mn-lt"/>
                <a:cs typeface="+mn-lt"/>
              </a:rPr>
              <a:t> das </a:t>
            </a:r>
            <a:r>
              <a:rPr lang="en-US" sz="2000" err="1">
                <a:latin typeface="Sitka Text"/>
                <a:ea typeface="+mn-lt"/>
                <a:cs typeface="+mn-lt"/>
              </a:rPr>
              <a:t>principais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aves</a:t>
            </a:r>
            <a:r>
              <a:rPr lang="en-US" sz="2000" dirty="0">
                <a:latin typeface="Sitka Text"/>
                <a:ea typeface="+mn-lt"/>
                <a:cs typeface="+mn-lt"/>
              </a:rPr>
              <a:t> de </a:t>
            </a:r>
            <a:r>
              <a:rPr lang="en-US" sz="2000" err="1">
                <a:latin typeface="Sitka Text"/>
                <a:ea typeface="+mn-lt"/>
                <a:cs typeface="+mn-lt"/>
              </a:rPr>
              <a:t>rapina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presentes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na</a:t>
            </a:r>
            <a:r>
              <a:rPr lang="en-US" sz="2000" dirty="0">
                <a:latin typeface="Sitka Text"/>
                <a:ea typeface="+mn-lt"/>
                <a:cs typeface="+mn-lt"/>
              </a:rPr>
              <a:t> fauna </a:t>
            </a:r>
            <a:r>
              <a:rPr lang="en-US" sz="2000" err="1">
                <a:latin typeface="Sitka Text"/>
                <a:ea typeface="+mn-lt"/>
                <a:cs typeface="+mn-lt"/>
              </a:rPr>
              <a:t>sul</a:t>
            </a:r>
            <a:r>
              <a:rPr lang="en-US" sz="2000" dirty="0">
                <a:latin typeface="Sitka Text"/>
                <a:ea typeface="+mn-lt"/>
                <a:cs typeface="+mn-lt"/>
              </a:rPr>
              <a:t>-americana. </a:t>
            </a:r>
            <a:endParaRPr lang="en-US" sz="2000" err="1">
              <a:latin typeface="Sitka Tex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latin typeface="Sitka Text"/>
                <a:ea typeface="+mn-lt"/>
                <a:cs typeface="+mn-lt"/>
              </a:rPr>
              <a:t>Um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indivíduo</a:t>
            </a:r>
            <a:r>
              <a:rPr lang="en-US" sz="2000" dirty="0">
                <a:latin typeface="Sitka Text"/>
                <a:ea typeface="+mn-lt"/>
                <a:cs typeface="+mn-lt"/>
              </a:rPr>
              <a:t> da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espécie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pode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chegar</a:t>
            </a:r>
            <a:r>
              <a:rPr lang="en-US" sz="2000" dirty="0">
                <a:latin typeface="Sitka Text"/>
                <a:ea typeface="+mn-lt"/>
                <a:cs typeface="+mn-lt"/>
              </a:rPr>
              <a:t> a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medir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cerca</a:t>
            </a:r>
            <a:r>
              <a:rPr lang="en-US" sz="2000" dirty="0">
                <a:latin typeface="Sitka Text"/>
                <a:ea typeface="+mn-lt"/>
                <a:cs typeface="+mn-lt"/>
              </a:rPr>
              <a:t> de 85 cm de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comprimento</a:t>
            </a:r>
            <a:r>
              <a:rPr lang="en-US" sz="2000" dirty="0">
                <a:latin typeface="Sitka Text"/>
                <a:ea typeface="+mn-lt"/>
                <a:cs typeface="+mn-lt"/>
              </a:rPr>
              <a:t>,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ter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envergadura</a:t>
            </a:r>
            <a:r>
              <a:rPr lang="en-US" sz="2000" dirty="0">
                <a:latin typeface="Sitka Text"/>
                <a:ea typeface="+mn-lt"/>
                <a:cs typeface="+mn-lt"/>
              </a:rPr>
              <a:t> de 1,80 m e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pesar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cerca</a:t>
            </a:r>
            <a:r>
              <a:rPr lang="en-US" sz="2000" dirty="0">
                <a:latin typeface="Sitka Text"/>
                <a:ea typeface="+mn-lt"/>
                <a:cs typeface="+mn-lt"/>
              </a:rPr>
              <a:t> de 3 kg. </a:t>
            </a:r>
          </a:p>
          <a:p>
            <a:pPr marL="0" indent="0">
              <a:buNone/>
            </a:pPr>
            <a:r>
              <a:rPr lang="en-US" sz="2000" dirty="0" err="1">
                <a:latin typeface="Sitka Text"/>
                <a:ea typeface="+mn-lt"/>
                <a:cs typeface="+mn-lt"/>
              </a:rPr>
              <a:t>Infelizmente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esta</a:t>
            </a:r>
            <a:r>
              <a:rPr lang="en-US" sz="2000" dirty="0">
                <a:latin typeface="Sitka Text"/>
                <a:ea typeface="+mn-lt"/>
                <a:cs typeface="+mn-lt"/>
              </a:rPr>
              <a:t> é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uma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espécie</a:t>
            </a:r>
            <a:r>
              <a:rPr lang="en-US" sz="2000" dirty="0">
                <a:latin typeface="Sitka Text"/>
                <a:ea typeface="+mn-lt"/>
                <a:cs typeface="+mn-lt"/>
              </a:rPr>
              <a:t> animal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ameaçada</a:t>
            </a:r>
            <a:r>
              <a:rPr lang="en-US" sz="2000" dirty="0">
                <a:latin typeface="Sitka Text"/>
                <a:ea typeface="+mn-lt"/>
                <a:cs typeface="+mn-lt"/>
              </a:rPr>
              <a:t> de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extinção</a:t>
            </a:r>
            <a:r>
              <a:rPr lang="en-US" sz="2000" dirty="0">
                <a:latin typeface="Sitka Text"/>
                <a:ea typeface="+mn-lt"/>
                <a:cs typeface="+mn-lt"/>
              </a:rPr>
              <a:t>. O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desflorestamento</a:t>
            </a:r>
            <a:r>
              <a:rPr lang="en-US" sz="2000" dirty="0">
                <a:latin typeface="Sitka Text"/>
                <a:ea typeface="+mn-lt"/>
                <a:cs typeface="+mn-lt"/>
              </a:rPr>
              <a:t> é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uma</a:t>
            </a:r>
            <a:r>
              <a:rPr lang="en-US" sz="2000" dirty="0">
                <a:latin typeface="Sitka Text"/>
                <a:ea typeface="+mn-lt"/>
                <a:cs typeface="+mn-lt"/>
              </a:rPr>
              <a:t> das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principais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causas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desta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ameaça</a:t>
            </a:r>
            <a:r>
              <a:rPr lang="en-US" sz="2000" dirty="0">
                <a:latin typeface="Sitka Text"/>
                <a:ea typeface="+mn-lt"/>
                <a:cs typeface="+mn-lt"/>
              </a:rPr>
              <a:t>, pois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vem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reduzindo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nas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últimas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décadas</a:t>
            </a:r>
            <a:r>
              <a:rPr lang="en-US" sz="2000" dirty="0">
                <a:latin typeface="Sitka Text"/>
                <a:ea typeface="+mn-lt"/>
                <a:cs typeface="+mn-lt"/>
              </a:rPr>
              <a:t> as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áreas</a:t>
            </a:r>
            <a:r>
              <a:rPr lang="en-US" sz="2000" dirty="0">
                <a:latin typeface="Sitka Text"/>
                <a:ea typeface="+mn-lt"/>
                <a:cs typeface="+mn-lt"/>
              </a:rPr>
              <a:t> de habitat da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águia-cinzenta</a:t>
            </a:r>
            <a:r>
              <a:rPr lang="en-US" sz="2000" dirty="0">
                <a:latin typeface="Sitka Text"/>
                <a:ea typeface="+mn-lt"/>
                <a:cs typeface="+mn-lt"/>
              </a:rPr>
              <a:t>. A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caça</a:t>
            </a:r>
            <a:r>
              <a:rPr lang="en-US" sz="2000" dirty="0">
                <a:latin typeface="Sitka Text"/>
                <a:ea typeface="+mn-lt"/>
                <a:cs typeface="+mn-lt"/>
              </a:rPr>
              <a:t>,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considerada</a:t>
            </a:r>
            <a:r>
              <a:rPr lang="en-US" sz="2000" dirty="0">
                <a:latin typeface="Sitka Text"/>
                <a:ea typeface="+mn-lt"/>
                <a:cs typeface="+mn-lt"/>
              </a:rPr>
              <a:t> um crime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ambiental</a:t>
            </a:r>
            <a:r>
              <a:rPr lang="en-US" sz="2000" dirty="0">
                <a:latin typeface="Sitka Text"/>
                <a:ea typeface="+mn-lt"/>
                <a:cs typeface="+mn-lt"/>
              </a:rPr>
              <a:t>,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também</a:t>
            </a:r>
            <a:r>
              <a:rPr lang="en-US" sz="2000" dirty="0">
                <a:latin typeface="Sitka Text"/>
                <a:ea typeface="+mn-lt"/>
                <a:cs typeface="+mn-lt"/>
              </a:rPr>
              <a:t> é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outra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séria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ameaça</a:t>
            </a:r>
            <a:r>
              <a:rPr lang="en-US" sz="2000" dirty="0">
                <a:latin typeface="Sitka Text"/>
                <a:ea typeface="+mn-lt"/>
                <a:cs typeface="+mn-lt"/>
              </a:rPr>
              <a:t> a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esta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ave.</a:t>
            </a:r>
            <a:endParaRPr lang="en-US" sz="2000" dirty="0">
              <a:latin typeface="Sitka Text"/>
            </a:endParaRPr>
          </a:p>
        </p:txBody>
      </p:sp>
    </p:spTree>
    <p:extLst>
      <p:ext uri="{BB962C8B-B14F-4D97-AF65-F5344CB8AC3E}">
        <p14:creationId xmlns:p14="http://schemas.microsoft.com/office/powerpoint/2010/main" val="44645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Pássaro colorido em tons de azul&#10;&#10;Descrição gerada automaticamente">
            <a:extLst>
              <a:ext uri="{FF2B5EF4-FFF2-40B4-BE49-F238E27FC236}">
                <a16:creationId xmlns:a16="http://schemas.microsoft.com/office/drawing/2014/main" id="{B8507F42-8965-85D6-EA06-23F1D3136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81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22DB48-98CC-2E8D-E652-7A41D214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Sitka Heading"/>
                <a:cs typeface="Calibri Light"/>
              </a:rPr>
              <a:t>Arara-Azul-Grande</a:t>
            </a:r>
            <a:endParaRPr lang="pt-BR" sz="4000" b="1">
              <a:latin typeface="Sitka Heading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1618D-E72C-BD2B-B5B1-B6466ED45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b="1" dirty="0">
                <a:latin typeface="Sitka Text"/>
                <a:cs typeface="Calibri"/>
              </a:rPr>
              <a:t>Nome </a:t>
            </a:r>
            <a:r>
              <a:rPr lang="en-US" sz="2000" b="1" err="1">
                <a:latin typeface="Sitka Text"/>
                <a:cs typeface="Calibri"/>
              </a:rPr>
              <a:t>científico</a:t>
            </a:r>
            <a:r>
              <a:rPr lang="en-US" sz="2000" b="1" dirty="0">
                <a:latin typeface="Sitka Text"/>
                <a:cs typeface="Calibri"/>
              </a:rPr>
              <a:t>:</a:t>
            </a:r>
            <a:r>
              <a:rPr lang="en-US" sz="2000" dirty="0">
                <a:latin typeface="Sitka Text"/>
                <a:cs typeface="Calibri"/>
              </a:rPr>
              <a:t> </a:t>
            </a:r>
            <a:r>
              <a:rPr lang="en-US" sz="2000" i="1" err="1">
                <a:latin typeface="Sitka Text"/>
                <a:ea typeface="+mn-lt"/>
                <a:cs typeface="+mn-lt"/>
              </a:rPr>
              <a:t>Anodorhynchus</a:t>
            </a:r>
            <a:r>
              <a:rPr lang="en-US" sz="2000" i="1" dirty="0">
                <a:latin typeface="Sitka Text"/>
                <a:ea typeface="+mn-lt"/>
                <a:cs typeface="+mn-lt"/>
              </a:rPr>
              <a:t> </a:t>
            </a:r>
            <a:r>
              <a:rPr lang="en-US" sz="2000" i="1" err="1">
                <a:latin typeface="Sitka Text"/>
                <a:ea typeface="+mn-lt"/>
                <a:cs typeface="+mn-lt"/>
              </a:rPr>
              <a:t>hyacinthinus</a:t>
            </a:r>
            <a:r>
              <a:rPr lang="en-US" sz="2000" i="1" dirty="0">
                <a:latin typeface="Sitka Text"/>
                <a:ea typeface="+mn-lt"/>
                <a:cs typeface="+mn-lt"/>
              </a:rPr>
              <a:t>.</a:t>
            </a:r>
          </a:p>
          <a:p>
            <a:r>
              <a:rPr lang="en-US" sz="2000" b="1" dirty="0">
                <a:latin typeface="Sitka Text"/>
                <a:ea typeface="+mn-lt"/>
                <a:cs typeface="+mn-lt"/>
              </a:rPr>
              <a:t>Qual o </a:t>
            </a:r>
            <a:r>
              <a:rPr lang="en-US" sz="2000" b="1" dirty="0" err="1">
                <a:latin typeface="Sitka Text"/>
                <a:ea typeface="+mn-lt"/>
                <a:cs typeface="+mn-lt"/>
              </a:rPr>
              <a:t>motivo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 da </a:t>
            </a:r>
            <a:r>
              <a:rPr lang="en-US" sz="2000" b="1" dirty="0" err="1">
                <a:latin typeface="Sitka Text"/>
                <a:ea typeface="+mn-lt"/>
                <a:cs typeface="+mn-lt"/>
              </a:rPr>
              <a:t>arara-azul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 </a:t>
            </a:r>
            <a:r>
              <a:rPr lang="en-US" sz="2000" b="1" dirty="0" err="1">
                <a:latin typeface="Sitka Text"/>
                <a:ea typeface="+mn-lt"/>
                <a:cs typeface="+mn-lt"/>
              </a:rPr>
              <a:t>está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 </a:t>
            </a:r>
            <a:r>
              <a:rPr lang="en-US" sz="2000" b="1" dirty="0" err="1">
                <a:latin typeface="Sitka Text"/>
                <a:ea typeface="+mn-lt"/>
                <a:cs typeface="+mn-lt"/>
              </a:rPr>
              <a:t>em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 </a:t>
            </a:r>
            <a:r>
              <a:rPr lang="en-US" sz="2000" b="1" dirty="0" err="1">
                <a:latin typeface="Sitka Text"/>
                <a:ea typeface="+mn-lt"/>
                <a:cs typeface="+mn-lt"/>
              </a:rPr>
              <a:t>extinção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? </a:t>
            </a:r>
            <a:endParaRPr lang="en-US" b="1">
              <a:latin typeface="Sitka Tex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latin typeface="Sitka Text"/>
                <a:ea typeface="+mn-lt"/>
                <a:cs typeface="+mn-lt"/>
              </a:rPr>
              <a:t>    A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arara-azul-grande</a:t>
            </a:r>
            <a:r>
              <a:rPr lang="en-US" sz="2000" dirty="0">
                <a:latin typeface="Sitka Text"/>
                <a:ea typeface="+mn-lt"/>
                <a:cs typeface="+mn-lt"/>
              </a:rPr>
              <a:t> é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uma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espécie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ameaçada</a:t>
            </a:r>
            <a:r>
              <a:rPr lang="en-US" sz="2000" dirty="0">
                <a:latin typeface="Sitka Text"/>
                <a:ea typeface="+mn-lt"/>
                <a:cs typeface="+mn-lt"/>
              </a:rPr>
              <a:t> de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extinção</a:t>
            </a:r>
            <a:r>
              <a:rPr lang="en-US" sz="2000" dirty="0">
                <a:latin typeface="Sitka Text"/>
                <a:ea typeface="+mn-lt"/>
                <a:cs typeface="+mn-lt"/>
              </a:rPr>
              <a:t> que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ocorre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exclusivamente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na</a:t>
            </a:r>
            <a:r>
              <a:rPr lang="en-US" sz="2000" dirty="0">
                <a:latin typeface="Sitka Text"/>
                <a:ea typeface="+mn-lt"/>
                <a:cs typeface="+mn-lt"/>
              </a:rPr>
              <a:t> caatinga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baiana</a:t>
            </a:r>
            <a:r>
              <a:rPr lang="en-US" sz="2000" dirty="0">
                <a:latin typeface="Sitka Text"/>
                <a:ea typeface="+mn-lt"/>
                <a:cs typeface="+mn-lt"/>
              </a:rPr>
              <a:t>,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na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região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conhecida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como</a:t>
            </a:r>
            <a:r>
              <a:rPr lang="en-US" sz="2000" dirty="0">
                <a:latin typeface="Sitka Text"/>
                <a:ea typeface="+mn-lt"/>
                <a:cs typeface="+mn-lt"/>
              </a:rPr>
              <a:t> Raso da Catarina. O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tráfico</a:t>
            </a:r>
            <a:r>
              <a:rPr lang="en-US" sz="2000" dirty="0">
                <a:latin typeface="Sitka Text"/>
                <a:ea typeface="+mn-lt"/>
                <a:cs typeface="+mn-lt"/>
              </a:rPr>
              <a:t> de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animais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silvestres</a:t>
            </a:r>
            <a:r>
              <a:rPr lang="en-US" sz="2000" dirty="0">
                <a:latin typeface="Sitka Text"/>
                <a:ea typeface="+mn-lt"/>
                <a:cs typeface="+mn-lt"/>
              </a:rPr>
              <a:t> e a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destruição</a:t>
            </a:r>
            <a:r>
              <a:rPr lang="en-US" sz="2000" dirty="0">
                <a:latin typeface="Sitka Text"/>
                <a:ea typeface="+mn-lt"/>
                <a:cs typeface="+mn-lt"/>
              </a:rPr>
              <a:t> do habitat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são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os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principais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fatores</a:t>
            </a:r>
            <a:r>
              <a:rPr lang="en-US" sz="2000" dirty="0">
                <a:latin typeface="Sitka Text"/>
                <a:ea typeface="+mn-lt"/>
                <a:cs typeface="+mn-lt"/>
              </a:rPr>
              <a:t> de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ameaça</a:t>
            </a:r>
            <a:r>
              <a:rPr lang="en-US" sz="2000" dirty="0">
                <a:latin typeface="Sitka Text"/>
                <a:ea typeface="+mn-lt"/>
                <a:cs typeface="+mn-lt"/>
              </a:rPr>
              <a:t> à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espécie</a:t>
            </a:r>
            <a:r>
              <a:rPr lang="en-US" sz="2000" dirty="0">
                <a:latin typeface="Sitka Text"/>
                <a:ea typeface="+mn-lt"/>
                <a:cs typeface="+mn-lt"/>
              </a:rPr>
              <a:t>.</a:t>
            </a:r>
            <a:endParaRPr lang="en-US">
              <a:latin typeface="Sitka Tex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8758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89AA4D1-6065-84EF-4720-820A3B0D2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000" b="1147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C9E99B-CA05-5A52-9EB4-C27876A7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Sitka Heading"/>
                <a:cs typeface="Calibri Light"/>
              </a:rPr>
              <a:t>Boto Cor de Rosa</a:t>
            </a:r>
            <a:endParaRPr lang="pt-BR" sz="4000" b="1" dirty="0">
              <a:latin typeface="Sitka Heading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9B717A-9E5C-43DF-3E57-FE33FDE33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577774" cy="413095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000" b="1" dirty="0">
                <a:latin typeface="Sitka Text"/>
                <a:ea typeface="+mn-lt"/>
                <a:cs typeface="+mn-lt"/>
              </a:rPr>
              <a:t>Nome </a:t>
            </a:r>
            <a:r>
              <a:rPr lang="en-US" sz="2000" b="1" dirty="0" err="1">
                <a:latin typeface="Sitka Text"/>
                <a:ea typeface="+mn-lt"/>
                <a:cs typeface="+mn-lt"/>
              </a:rPr>
              <a:t>científico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:</a:t>
            </a:r>
            <a:r>
              <a:rPr lang="en-US" sz="2000" dirty="0">
                <a:latin typeface="Sitka Text"/>
                <a:ea typeface="+mn-lt"/>
                <a:cs typeface="+mn-lt"/>
              </a:rPr>
              <a:t> Inia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geoffrensis</a:t>
            </a:r>
            <a:endParaRPr lang="en-US" sz="2000" dirty="0">
              <a:latin typeface="Sitka Text"/>
              <a:cs typeface="Calibri" panose="020F0502020204030204"/>
            </a:endParaRPr>
          </a:p>
          <a:p>
            <a:r>
              <a:rPr lang="en-US" sz="2000" b="1" dirty="0" err="1">
                <a:latin typeface="Sitka Text"/>
                <a:ea typeface="+mn-lt"/>
                <a:cs typeface="+mn-lt"/>
              </a:rPr>
              <a:t>Bioma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: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Amazônico</a:t>
            </a:r>
            <a:endParaRPr lang="en-US" sz="2000" dirty="0">
              <a:latin typeface="Sitka Text"/>
            </a:endParaRPr>
          </a:p>
          <a:p>
            <a:r>
              <a:rPr lang="en-US" sz="2000" b="1" dirty="0" err="1">
                <a:latin typeface="Sitka Text"/>
                <a:ea typeface="+mn-lt"/>
                <a:cs typeface="+mn-lt"/>
              </a:rPr>
              <a:t>Motivo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 de </a:t>
            </a:r>
            <a:r>
              <a:rPr lang="en-US" sz="2000" b="1" dirty="0" err="1">
                <a:latin typeface="Sitka Text"/>
                <a:ea typeface="+mn-lt"/>
                <a:cs typeface="+mn-lt"/>
              </a:rPr>
              <a:t>extinção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: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Caça</a:t>
            </a:r>
            <a:r>
              <a:rPr lang="en-US" sz="2000" dirty="0">
                <a:latin typeface="Sitka Text"/>
                <a:ea typeface="+mn-lt"/>
                <a:cs typeface="+mn-lt"/>
              </a:rPr>
              <a:t>,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pesca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predatória</a:t>
            </a:r>
            <a:r>
              <a:rPr lang="en-US" sz="2000" dirty="0">
                <a:latin typeface="Sitka Text"/>
                <a:ea typeface="+mn-lt"/>
                <a:cs typeface="+mn-lt"/>
              </a:rPr>
              <a:t>,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poluição</a:t>
            </a:r>
            <a:r>
              <a:rPr lang="en-US" sz="2000" dirty="0">
                <a:latin typeface="Sitka Text"/>
                <a:ea typeface="+mn-lt"/>
                <a:cs typeface="+mn-lt"/>
              </a:rPr>
              <a:t> e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degradação</a:t>
            </a:r>
            <a:r>
              <a:rPr lang="en-US" sz="2000" dirty="0">
                <a:latin typeface="Sitka Text"/>
                <a:ea typeface="+mn-lt"/>
                <a:cs typeface="+mn-lt"/>
              </a:rPr>
              <a:t> do habitat</a:t>
            </a:r>
            <a:endParaRPr lang="en-US" sz="2000">
              <a:latin typeface="Sitka Text"/>
            </a:endParaRPr>
          </a:p>
          <a:p>
            <a:r>
              <a:rPr lang="en-US" sz="2000" dirty="0">
                <a:latin typeface="Sitka Text"/>
                <a:ea typeface="+mn-lt"/>
                <a:cs typeface="+mn-lt"/>
              </a:rPr>
              <a:t>I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mpacto </a:t>
            </a:r>
            <a:r>
              <a:rPr lang="en-US" sz="2000" b="1" dirty="0" err="1">
                <a:latin typeface="Sitka Text"/>
                <a:ea typeface="+mn-lt"/>
                <a:cs typeface="+mn-lt"/>
              </a:rPr>
              <a:t>significativo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 da </a:t>
            </a:r>
            <a:r>
              <a:rPr lang="en-US" sz="2000" b="1" dirty="0" err="1">
                <a:latin typeface="Sitka Text"/>
                <a:ea typeface="+mn-lt"/>
                <a:cs typeface="+mn-lt"/>
              </a:rPr>
              <a:t>extinção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 do animal </a:t>
            </a:r>
            <a:r>
              <a:rPr lang="en-US" sz="2000" b="1" dirty="0" err="1">
                <a:latin typeface="Sitka Text"/>
                <a:ea typeface="+mn-lt"/>
                <a:cs typeface="+mn-lt"/>
              </a:rPr>
              <a:t>na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 fauna e flora </a:t>
            </a:r>
            <a:r>
              <a:rPr lang="en-US" sz="2000" b="1" dirty="0" err="1">
                <a:latin typeface="Sitka Text"/>
                <a:ea typeface="+mn-lt"/>
                <a:cs typeface="+mn-lt"/>
              </a:rPr>
              <a:t>brasileira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: </a:t>
            </a:r>
            <a:r>
              <a:rPr lang="en-US" sz="2000" dirty="0">
                <a:latin typeface="Sitka Text"/>
                <a:ea typeface="+mn-lt"/>
                <a:cs typeface="+mn-lt"/>
              </a:rPr>
              <a:t>A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extinção</a:t>
            </a:r>
            <a:r>
              <a:rPr lang="en-US" sz="2000" dirty="0">
                <a:latin typeface="Sitka Text"/>
                <a:ea typeface="+mn-lt"/>
                <a:cs typeface="+mn-lt"/>
              </a:rPr>
              <a:t> do boto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cor</a:t>
            </a:r>
            <a:r>
              <a:rPr lang="en-US" sz="2000" dirty="0">
                <a:latin typeface="Sitka Text"/>
                <a:ea typeface="+mn-lt"/>
                <a:cs typeface="+mn-lt"/>
              </a:rPr>
              <a:t> de rosa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afetaria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significativamente</a:t>
            </a:r>
            <a:r>
              <a:rPr lang="en-US" sz="2000" dirty="0">
                <a:latin typeface="Sitka Text"/>
                <a:ea typeface="+mn-lt"/>
                <a:cs typeface="+mn-lt"/>
              </a:rPr>
              <a:t> a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cadeia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alimentar</a:t>
            </a:r>
            <a:r>
              <a:rPr lang="en-US" sz="2000" dirty="0">
                <a:latin typeface="Sitka Text"/>
                <a:ea typeface="+mn-lt"/>
                <a:cs typeface="+mn-lt"/>
              </a:rPr>
              <a:t> e a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biodiversidade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nos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rios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amazônicos</a:t>
            </a:r>
            <a:r>
              <a:rPr lang="en-US" sz="2000" dirty="0">
                <a:latin typeface="Sitka Text"/>
                <a:ea typeface="+mn-lt"/>
                <a:cs typeface="+mn-lt"/>
              </a:rPr>
              <a:t>,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além</a:t>
            </a:r>
            <a:r>
              <a:rPr lang="en-US" sz="2000" dirty="0">
                <a:latin typeface="Sitka Text"/>
                <a:ea typeface="+mn-lt"/>
                <a:cs typeface="+mn-lt"/>
              </a:rPr>
              <a:t> de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ter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consequências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socioeconômicas</a:t>
            </a:r>
            <a:r>
              <a:rPr lang="en-US" sz="2000" dirty="0">
                <a:latin typeface="Sitka Text"/>
                <a:ea typeface="+mn-lt"/>
                <a:cs typeface="+mn-lt"/>
              </a:rPr>
              <a:t> para as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comunidades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locais</a:t>
            </a:r>
            <a:r>
              <a:rPr lang="en-US" sz="2000" dirty="0">
                <a:latin typeface="Sitka Text"/>
                <a:ea typeface="+mn-lt"/>
                <a:cs typeface="+mn-lt"/>
              </a:rPr>
              <a:t> que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dependem</a:t>
            </a:r>
            <a:r>
              <a:rPr lang="en-US" sz="2000" dirty="0">
                <a:latin typeface="Sitka Text"/>
                <a:ea typeface="+mn-lt"/>
                <a:cs typeface="+mn-lt"/>
              </a:rPr>
              <a:t> do </a:t>
            </a:r>
            <a:r>
              <a:rPr lang="en-US" sz="2000" dirty="0" err="1">
                <a:latin typeface="Sitka Text"/>
                <a:ea typeface="+mn-lt"/>
                <a:cs typeface="+mn-lt"/>
              </a:rPr>
              <a:t>ecossistema</a:t>
            </a:r>
            <a:r>
              <a:rPr lang="en-US" sz="2000" dirty="0">
                <a:latin typeface="Sitka Text"/>
                <a:ea typeface="+mn-lt"/>
                <a:cs typeface="+mn-lt"/>
              </a:rPr>
              <a:t> fluvial.</a:t>
            </a:r>
            <a:endParaRPr lang="en-US">
              <a:latin typeface="Sitka Tex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D151B4-CDD7-76F9-766E-7E32024152F4}"/>
              </a:ext>
            </a:extLst>
          </p:cNvPr>
          <p:cNvSpPr txBox="1"/>
          <p:nvPr/>
        </p:nvSpPr>
        <p:spPr>
          <a:xfrm>
            <a:off x="9583592" y="6657945"/>
            <a:ext cx="260840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n-US" sz="700">
                <a:solidFill>
                  <a:srgbClr val="FFFFFF"/>
                </a:solidFill>
              </a:rPr>
              <a:t> de Autor desconhecido está licenciada sob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33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B66470-0F64-5105-8923-2BF4270D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106392"/>
            <a:ext cx="3595678" cy="1330839"/>
          </a:xfrm>
        </p:spPr>
        <p:txBody>
          <a:bodyPr>
            <a:normAutofit/>
          </a:bodyPr>
          <a:lstStyle/>
          <a:p>
            <a:r>
              <a:rPr lang="pt-BR" b="1" err="1">
                <a:latin typeface="Sitka Heading"/>
                <a:cs typeface="Calibri Light"/>
              </a:rPr>
              <a:t>Hárpia</a:t>
            </a:r>
            <a:r>
              <a:rPr lang="pt-BR" b="1" dirty="0">
                <a:latin typeface="Sitka Heading"/>
                <a:cs typeface="Calibri Light"/>
              </a:rPr>
              <a:t> Brasileira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0812B5-8EF5-B6C1-AB6C-0ABFF0794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87" y="1446480"/>
            <a:ext cx="3546929" cy="49437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dirty="0">
                <a:latin typeface="Sitka Text"/>
                <a:ea typeface="+mn-lt"/>
                <a:cs typeface="+mn-lt"/>
              </a:rPr>
              <a:t>O </a:t>
            </a:r>
            <a:r>
              <a:rPr lang="en-US" sz="1400" err="1">
                <a:latin typeface="Sitka Text"/>
                <a:ea typeface="+mn-lt"/>
                <a:cs typeface="+mn-lt"/>
              </a:rPr>
              <a:t>gavião</a:t>
            </a:r>
            <a:r>
              <a:rPr lang="en-US" sz="1400" dirty="0">
                <a:latin typeface="Sitka Text"/>
                <a:ea typeface="+mn-lt"/>
                <a:cs typeface="+mn-lt"/>
              </a:rPr>
              <a:t>-real, </a:t>
            </a:r>
            <a:r>
              <a:rPr lang="en-US" sz="1400" err="1">
                <a:latin typeface="Sitka Text"/>
                <a:ea typeface="+mn-lt"/>
                <a:cs typeface="+mn-lt"/>
              </a:rPr>
              <a:t>também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err="1">
                <a:latin typeface="Sitka Text"/>
                <a:ea typeface="+mn-lt"/>
                <a:cs typeface="+mn-lt"/>
              </a:rPr>
              <a:t>chamado</a:t>
            </a:r>
            <a:r>
              <a:rPr lang="en-US" sz="1400" dirty="0">
                <a:latin typeface="Sitka Text"/>
                <a:ea typeface="+mn-lt"/>
                <a:cs typeface="+mn-lt"/>
              </a:rPr>
              <a:t> de </a:t>
            </a:r>
            <a:r>
              <a:rPr lang="en-US" sz="1400" err="1">
                <a:latin typeface="Sitka Text"/>
                <a:ea typeface="+mn-lt"/>
                <a:cs typeface="+mn-lt"/>
              </a:rPr>
              <a:t>águia-brasileira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err="1">
                <a:latin typeface="Sitka Text"/>
                <a:ea typeface="+mn-lt"/>
                <a:cs typeface="+mn-lt"/>
              </a:rPr>
              <a:t>ou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err="1">
                <a:latin typeface="Sitka Text"/>
                <a:ea typeface="+mn-lt"/>
                <a:cs typeface="+mn-lt"/>
              </a:rPr>
              <a:t>uiraçu-verdadeiro</a:t>
            </a:r>
            <a:r>
              <a:rPr lang="en-US" sz="1400" dirty="0">
                <a:latin typeface="Sitka Text"/>
                <a:ea typeface="+mn-lt"/>
                <a:cs typeface="+mn-lt"/>
              </a:rPr>
              <a:t>, é </a:t>
            </a:r>
            <a:r>
              <a:rPr lang="en-US" sz="1400" err="1">
                <a:latin typeface="Sitka Text"/>
                <a:ea typeface="+mn-lt"/>
                <a:cs typeface="+mn-lt"/>
              </a:rPr>
              <a:t>uma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err="1">
                <a:latin typeface="Sitka Text"/>
                <a:ea typeface="+mn-lt"/>
                <a:cs typeface="+mn-lt"/>
              </a:rPr>
              <a:t>ave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err="1">
                <a:latin typeface="Sitka Text"/>
                <a:ea typeface="+mn-lt"/>
                <a:cs typeface="+mn-lt"/>
              </a:rPr>
              <a:t>acipitriforme</a:t>
            </a:r>
            <a:r>
              <a:rPr lang="en-US" sz="1400" dirty="0">
                <a:latin typeface="Sitka Text"/>
                <a:ea typeface="+mn-lt"/>
                <a:cs typeface="+mn-lt"/>
              </a:rPr>
              <a:t> da </a:t>
            </a:r>
            <a:r>
              <a:rPr lang="en-US" sz="1400" err="1">
                <a:latin typeface="Sitka Text"/>
                <a:ea typeface="+mn-lt"/>
                <a:cs typeface="+mn-lt"/>
              </a:rPr>
              <a:t>família</a:t>
            </a:r>
            <a:r>
              <a:rPr lang="en-US" sz="1400" dirty="0">
                <a:latin typeface="Sitka Text"/>
                <a:ea typeface="+mn-lt"/>
                <a:cs typeface="+mn-lt"/>
              </a:rPr>
              <a:t> dos </a:t>
            </a:r>
            <a:r>
              <a:rPr lang="en-US" sz="1400" err="1">
                <a:latin typeface="Sitka Text"/>
                <a:ea typeface="+mn-lt"/>
                <a:cs typeface="+mn-lt"/>
              </a:rPr>
              <a:t>acipitrídeos</a:t>
            </a:r>
            <a:endParaRPr lang="en-US" sz="1400" dirty="0">
              <a:latin typeface="Sitka Text"/>
              <a:cs typeface="Calibri" panose="020F0502020204030204"/>
            </a:endParaRPr>
          </a:p>
          <a:p>
            <a:endParaRPr lang="en-US" sz="1400" dirty="0">
              <a:latin typeface="Sitka Text"/>
              <a:cs typeface="Calibri" panose="020F0502020204030204"/>
            </a:endParaRPr>
          </a:p>
          <a:p>
            <a:r>
              <a:rPr lang="en-US" sz="1400" b="1" dirty="0">
                <a:latin typeface="Sitka Text"/>
                <a:ea typeface="+mn-lt"/>
                <a:cs typeface="+mn-lt"/>
              </a:rPr>
              <a:t>Nome </a:t>
            </a:r>
            <a:r>
              <a:rPr lang="en-US" sz="1400" b="1" err="1">
                <a:latin typeface="Sitka Text"/>
                <a:ea typeface="+mn-lt"/>
                <a:cs typeface="+mn-lt"/>
              </a:rPr>
              <a:t>científico</a:t>
            </a:r>
            <a:r>
              <a:rPr lang="en-US" sz="1400" b="1" dirty="0">
                <a:latin typeface="Sitka Text"/>
                <a:ea typeface="+mn-lt"/>
                <a:cs typeface="+mn-lt"/>
              </a:rPr>
              <a:t>: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err="1">
                <a:latin typeface="Sitka Text"/>
                <a:ea typeface="+mn-lt"/>
                <a:cs typeface="+mn-lt"/>
              </a:rPr>
              <a:t>Harpia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err="1">
                <a:latin typeface="Sitka Text"/>
                <a:ea typeface="+mn-lt"/>
                <a:cs typeface="+mn-lt"/>
              </a:rPr>
              <a:t>harpyja</a:t>
            </a:r>
            <a:endParaRPr lang="en-US" sz="1400" dirty="0">
              <a:latin typeface="Sitka Text"/>
            </a:endParaRPr>
          </a:p>
          <a:p>
            <a:endParaRPr lang="en-US" sz="1400" dirty="0">
              <a:latin typeface="Sitka Text"/>
            </a:endParaRPr>
          </a:p>
          <a:p>
            <a:r>
              <a:rPr lang="en-US" sz="1400" b="1" dirty="0" err="1">
                <a:latin typeface="Sitka Text"/>
                <a:ea typeface="+mn-lt"/>
                <a:cs typeface="+mn-lt"/>
              </a:rPr>
              <a:t>Bioma</a:t>
            </a:r>
            <a:r>
              <a:rPr lang="en-US" sz="1400" b="1" dirty="0">
                <a:latin typeface="Sitka Text"/>
                <a:ea typeface="+mn-lt"/>
                <a:cs typeface="+mn-lt"/>
              </a:rPr>
              <a:t>:</a:t>
            </a:r>
            <a:r>
              <a:rPr lang="en-US" sz="1400" dirty="0">
                <a:latin typeface="Sitka Text"/>
                <a:ea typeface="+mn-lt"/>
                <a:cs typeface="+mn-lt"/>
              </a:rPr>
              <a:t> É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encontrada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em</a:t>
            </a:r>
            <a:r>
              <a:rPr lang="en-US" sz="1400" dirty="0">
                <a:latin typeface="Sitka Text"/>
                <a:ea typeface="+mn-lt"/>
                <a:cs typeface="+mn-lt"/>
              </a:rPr>
              <a:t> ambientes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tropicais</a:t>
            </a:r>
            <a:r>
              <a:rPr lang="en-US" sz="1400" dirty="0">
                <a:latin typeface="Sitka Text"/>
                <a:ea typeface="+mn-lt"/>
                <a:cs typeface="+mn-lt"/>
              </a:rPr>
              <a:t> e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em</a:t>
            </a:r>
            <a:r>
              <a:rPr lang="en-US" sz="1400" dirty="0">
                <a:latin typeface="Sitka Text"/>
                <a:ea typeface="+mn-lt"/>
                <a:cs typeface="+mn-lt"/>
              </a:rPr>
              <a:t> ambientes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intocados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pelo</a:t>
            </a:r>
            <a:r>
              <a:rPr lang="en-US" sz="1400" dirty="0">
                <a:latin typeface="Sitka Text"/>
                <a:ea typeface="+mn-lt"/>
                <a:cs typeface="+mn-lt"/>
              </a:rPr>
              <a:t> ser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humano</a:t>
            </a:r>
            <a:r>
              <a:rPr lang="en-US" sz="1400" dirty="0">
                <a:latin typeface="Sitka Text"/>
                <a:ea typeface="+mn-lt"/>
                <a:cs typeface="+mn-lt"/>
              </a:rPr>
              <a:t>, é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encontrada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em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todo</a:t>
            </a:r>
            <a:r>
              <a:rPr lang="en-US" sz="1400" dirty="0">
                <a:latin typeface="Sitka Text"/>
                <a:ea typeface="+mn-lt"/>
                <a:cs typeface="+mn-lt"/>
              </a:rPr>
              <a:t> o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Brasil</a:t>
            </a:r>
            <a:r>
              <a:rPr lang="en-US" sz="1400" dirty="0">
                <a:latin typeface="Sitka Text"/>
                <a:ea typeface="+mn-lt"/>
                <a:cs typeface="+mn-lt"/>
              </a:rPr>
              <a:t> e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em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vários</a:t>
            </a:r>
            <a:r>
              <a:rPr lang="en-US" sz="1400" dirty="0">
                <a:latin typeface="Sitka Text"/>
                <a:ea typeface="+mn-lt"/>
                <a:cs typeface="+mn-lt"/>
              </a:rPr>
              <a:t> outros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países</a:t>
            </a:r>
            <a:r>
              <a:rPr lang="en-US" sz="1400" dirty="0">
                <a:latin typeface="Sitka Text"/>
                <a:ea typeface="+mn-lt"/>
                <a:cs typeface="+mn-lt"/>
              </a:rPr>
              <a:t> da América do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sul</a:t>
            </a:r>
            <a:r>
              <a:rPr lang="en-US" sz="1400" dirty="0">
                <a:latin typeface="Sitka Text"/>
                <a:ea typeface="+mn-lt"/>
                <a:cs typeface="+mn-lt"/>
              </a:rPr>
              <a:t>.</a:t>
            </a:r>
            <a:endParaRPr lang="en-US" sz="1400" dirty="0">
              <a:latin typeface="Sitka Text"/>
            </a:endParaRPr>
          </a:p>
          <a:p>
            <a:endParaRPr lang="en-US" sz="1400" dirty="0">
              <a:latin typeface="Sitka Text"/>
            </a:endParaRPr>
          </a:p>
          <a:p>
            <a:r>
              <a:rPr lang="en-US" sz="1400" b="1" dirty="0" err="1">
                <a:latin typeface="Sitka Text"/>
                <a:ea typeface="+mn-lt"/>
                <a:cs typeface="+mn-lt"/>
              </a:rPr>
              <a:t>Motivo</a:t>
            </a:r>
            <a:r>
              <a:rPr lang="en-US" sz="1400" b="1" dirty="0">
                <a:latin typeface="Sitka Text"/>
                <a:ea typeface="+mn-lt"/>
                <a:cs typeface="+mn-lt"/>
              </a:rPr>
              <a:t> de </a:t>
            </a:r>
            <a:r>
              <a:rPr lang="en-US" sz="1400" b="1" dirty="0" err="1">
                <a:latin typeface="Sitka Text"/>
                <a:ea typeface="+mn-lt"/>
                <a:cs typeface="+mn-lt"/>
              </a:rPr>
              <a:t>extinção</a:t>
            </a:r>
            <a:r>
              <a:rPr lang="en-US" sz="1400" b="1" dirty="0">
                <a:latin typeface="Sitka Text"/>
                <a:ea typeface="+mn-lt"/>
                <a:cs typeface="+mn-lt"/>
              </a:rPr>
              <a:t>: </a:t>
            </a:r>
            <a:r>
              <a:rPr lang="en-US" sz="1400" dirty="0">
                <a:latin typeface="Sitka Text"/>
                <a:ea typeface="+mn-lt"/>
                <a:cs typeface="+mn-lt"/>
              </a:rPr>
              <a:t>Devido a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muita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caça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desse</a:t>
            </a:r>
            <a:r>
              <a:rPr lang="en-US" sz="1400" dirty="0">
                <a:latin typeface="Sitka Text"/>
                <a:ea typeface="+mn-lt"/>
                <a:cs typeface="+mn-lt"/>
              </a:rPr>
              <a:t> animal,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seja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por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caçadores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ou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tribos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indigenas</a:t>
            </a:r>
            <a:r>
              <a:rPr lang="en-US" sz="1400" dirty="0">
                <a:latin typeface="Sitka Text"/>
                <a:ea typeface="+mn-lt"/>
                <a:cs typeface="+mn-lt"/>
              </a:rPr>
              <a:t>,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ele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está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em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risco</a:t>
            </a:r>
            <a:r>
              <a:rPr lang="en-US" sz="1400" dirty="0">
                <a:latin typeface="Sitka Text"/>
                <a:ea typeface="+mn-lt"/>
                <a:cs typeface="+mn-lt"/>
              </a:rPr>
              <a:t> de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extinção</a:t>
            </a:r>
            <a:r>
              <a:rPr lang="en-US" sz="1400" dirty="0">
                <a:latin typeface="Sitka Text"/>
                <a:ea typeface="+mn-lt"/>
                <a:cs typeface="+mn-lt"/>
              </a:rPr>
              <a:t>,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também</a:t>
            </a:r>
            <a:r>
              <a:rPr lang="en-US" sz="1400" dirty="0">
                <a:latin typeface="Sitka Text"/>
                <a:ea typeface="+mn-lt"/>
                <a:cs typeface="+mn-lt"/>
              </a:rPr>
              <a:t> a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destruição</a:t>
            </a:r>
            <a:r>
              <a:rPr lang="en-US" sz="1400" dirty="0">
                <a:latin typeface="Sitka Text"/>
                <a:ea typeface="+mn-lt"/>
                <a:cs typeface="+mn-lt"/>
              </a:rPr>
              <a:t> de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seu</a:t>
            </a:r>
            <a:r>
              <a:rPr lang="en-US" sz="1400" dirty="0">
                <a:latin typeface="Sitka Text"/>
                <a:ea typeface="+mn-lt"/>
                <a:cs typeface="+mn-lt"/>
              </a:rPr>
              <a:t> habitat natural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contribui</a:t>
            </a:r>
            <a:r>
              <a:rPr lang="en-US" sz="1400" dirty="0">
                <a:latin typeface="Sitka Text"/>
                <a:ea typeface="+mn-lt"/>
                <a:cs typeface="+mn-lt"/>
              </a:rPr>
              <a:t>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bastante</a:t>
            </a:r>
            <a:r>
              <a:rPr lang="en-US" sz="1400" dirty="0">
                <a:latin typeface="Sitka Text"/>
                <a:ea typeface="+mn-lt"/>
                <a:cs typeface="+mn-lt"/>
              </a:rPr>
              <a:t> para a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extinção</a:t>
            </a:r>
            <a:r>
              <a:rPr lang="en-US" sz="1400" dirty="0">
                <a:latin typeface="Sitka Text"/>
                <a:ea typeface="+mn-lt"/>
                <a:cs typeface="+mn-lt"/>
              </a:rPr>
              <a:t> dessa </a:t>
            </a:r>
            <a:r>
              <a:rPr lang="en-US" sz="1400" dirty="0" err="1">
                <a:latin typeface="Sitka Text"/>
                <a:ea typeface="+mn-lt"/>
                <a:cs typeface="+mn-lt"/>
              </a:rPr>
              <a:t>espécie</a:t>
            </a:r>
            <a:r>
              <a:rPr lang="en-US" sz="1400" dirty="0">
                <a:latin typeface="Sitka Text"/>
                <a:ea typeface="+mn-lt"/>
                <a:cs typeface="+mn-lt"/>
              </a:rPr>
              <a:t>.</a:t>
            </a:r>
            <a:endParaRPr lang="en-US" sz="1400">
              <a:latin typeface="Sitka Text"/>
            </a:endParaRPr>
          </a:p>
        </p:txBody>
      </p:sp>
      <p:pic>
        <p:nvPicPr>
          <p:cNvPr id="4" name="Imagem 4" descr="Pássaro com as asas abertas&#10;&#10;Descrição gerada automaticamente">
            <a:extLst>
              <a:ext uri="{FF2B5EF4-FFF2-40B4-BE49-F238E27FC236}">
                <a16:creationId xmlns:a16="http://schemas.microsoft.com/office/drawing/2014/main" id="{11B36CDF-2201-0AAC-A61C-5167D10DB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759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286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FD8245-BC11-2385-6506-B833239B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677"/>
            <a:ext cx="3091607" cy="1655483"/>
          </a:xfrm>
        </p:spPr>
        <p:txBody>
          <a:bodyPr anchor="b">
            <a:normAutofit/>
          </a:bodyPr>
          <a:lstStyle/>
          <a:p>
            <a:r>
              <a:rPr lang="pt-BR" sz="4000" b="1" dirty="0">
                <a:latin typeface="Sitka Heading"/>
                <a:cs typeface="Calibri Light"/>
              </a:rPr>
              <a:t>Baleia-Franca</a:t>
            </a:r>
            <a:endParaRPr lang="pt-BR" sz="4000" b="1" dirty="0">
              <a:latin typeface="Sitka Heading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320D24F-E17F-56D0-55C6-C41A7FC14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2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D942BA-509D-9A9C-5EFC-4FB84031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1713917"/>
            <a:ext cx="3086586" cy="427351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000" b="1" dirty="0">
                <a:latin typeface="Sitka Text"/>
                <a:ea typeface="+mn-lt"/>
                <a:cs typeface="+mn-lt"/>
              </a:rPr>
              <a:t>Nome </a:t>
            </a:r>
            <a:r>
              <a:rPr lang="en-US" sz="2000" b="1" dirty="0" err="1">
                <a:latin typeface="Sitka Text"/>
                <a:ea typeface="+mn-lt"/>
                <a:cs typeface="+mn-lt"/>
              </a:rPr>
              <a:t>científico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: </a:t>
            </a:r>
            <a:r>
              <a:rPr lang="en-US" sz="2000" dirty="0">
                <a:latin typeface="Sitka Text"/>
                <a:ea typeface="+mn-lt"/>
                <a:cs typeface="+mn-lt"/>
              </a:rPr>
              <a:t>Eubalaena australis</a:t>
            </a:r>
            <a:endParaRPr lang="en-US" sz="2000">
              <a:latin typeface="Sitka Text"/>
              <a:cs typeface="Calibri" panose="020F0502020204030204"/>
            </a:endParaRPr>
          </a:p>
          <a:p>
            <a:endParaRPr lang="en-US" sz="2000" dirty="0">
              <a:latin typeface="Sitka Text"/>
              <a:cs typeface="Calibri" panose="020F0502020204030204"/>
            </a:endParaRPr>
          </a:p>
          <a:p>
            <a:r>
              <a:rPr lang="en-US" sz="2000" b="1" err="1">
                <a:latin typeface="Sitka Text"/>
                <a:ea typeface="+mn-lt"/>
                <a:cs typeface="+mn-lt"/>
              </a:rPr>
              <a:t>Bioma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: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seu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bioma</a:t>
            </a:r>
            <a:r>
              <a:rPr lang="en-US" sz="2000" dirty="0">
                <a:latin typeface="Sitka Text"/>
                <a:ea typeface="+mn-lt"/>
                <a:cs typeface="+mn-lt"/>
              </a:rPr>
              <a:t> é o </a:t>
            </a:r>
            <a:r>
              <a:rPr lang="en-US" sz="2000" err="1">
                <a:latin typeface="Sitka Text"/>
                <a:ea typeface="+mn-lt"/>
                <a:cs typeface="+mn-lt"/>
              </a:rPr>
              <a:t>oceano</a:t>
            </a:r>
            <a:r>
              <a:rPr lang="en-US" sz="2000" dirty="0">
                <a:latin typeface="Sitka Text"/>
                <a:ea typeface="+mn-lt"/>
                <a:cs typeface="+mn-lt"/>
              </a:rPr>
              <a:t> e </a:t>
            </a:r>
            <a:r>
              <a:rPr lang="en-US" sz="2000" err="1">
                <a:latin typeface="Sitka Text"/>
                <a:ea typeface="+mn-lt"/>
                <a:cs typeface="+mn-lt"/>
              </a:rPr>
              <a:t>pode</a:t>
            </a:r>
            <a:r>
              <a:rPr lang="en-US" sz="2000" dirty="0">
                <a:latin typeface="Sitka Text"/>
                <a:ea typeface="+mn-lt"/>
                <a:cs typeface="+mn-lt"/>
              </a:rPr>
              <a:t> ser </a:t>
            </a:r>
            <a:r>
              <a:rPr lang="en-US" sz="2000" err="1">
                <a:latin typeface="Sitka Text"/>
                <a:ea typeface="+mn-lt"/>
                <a:cs typeface="+mn-lt"/>
              </a:rPr>
              <a:t>encontrada</a:t>
            </a:r>
            <a:r>
              <a:rPr lang="en-US" sz="2000" dirty="0">
                <a:latin typeface="Sitka Text"/>
                <a:ea typeface="+mn-lt"/>
                <a:cs typeface="+mn-lt"/>
              </a:rPr>
              <a:t> No </a:t>
            </a:r>
            <a:r>
              <a:rPr lang="en-US" sz="2000" err="1">
                <a:latin typeface="Sitka Text"/>
                <a:ea typeface="+mn-lt"/>
                <a:cs typeface="+mn-lt"/>
              </a:rPr>
              <a:t>Brasil</a:t>
            </a:r>
            <a:r>
              <a:rPr lang="en-US" sz="2000" dirty="0">
                <a:latin typeface="Sitka Text"/>
                <a:ea typeface="+mn-lt"/>
                <a:cs typeface="+mn-lt"/>
              </a:rPr>
              <a:t>, as </a:t>
            </a:r>
            <a:r>
              <a:rPr lang="en-US" sz="2000" err="1">
                <a:latin typeface="Sitka Text"/>
                <a:ea typeface="+mn-lt"/>
                <a:cs typeface="+mn-lt"/>
              </a:rPr>
              <a:t>baleias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francas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são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avistadas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ao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longo</a:t>
            </a:r>
            <a:r>
              <a:rPr lang="en-US" sz="2000" dirty="0">
                <a:latin typeface="Sitka Text"/>
                <a:ea typeface="+mn-lt"/>
                <a:cs typeface="+mn-lt"/>
              </a:rPr>
              <a:t> da costa </a:t>
            </a:r>
            <a:r>
              <a:rPr lang="en-US" sz="2000" err="1">
                <a:latin typeface="Sitka Text"/>
                <a:ea typeface="+mn-lt"/>
                <a:cs typeface="+mn-lt"/>
              </a:rPr>
              <a:t>durante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sua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temporada</a:t>
            </a:r>
            <a:r>
              <a:rPr lang="en-US" sz="2000" dirty="0">
                <a:latin typeface="Sitka Text"/>
                <a:ea typeface="+mn-lt"/>
                <a:cs typeface="+mn-lt"/>
              </a:rPr>
              <a:t> de </a:t>
            </a:r>
            <a:r>
              <a:rPr lang="en-US" sz="2000" err="1">
                <a:latin typeface="Sitka Text"/>
                <a:ea typeface="+mn-lt"/>
                <a:cs typeface="+mn-lt"/>
              </a:rPr>
              <a:t>reprodução</a:t>
            </a:r>
            <a:endParaRPr lang="en-US" err="1">
              <a:latin typeface="Sitka Text"/>
            </a:endParaRPr>
          </a:p>
          <a:p>
            <a:endParaRPr lang="en-US" dirty="0">
              <a:latin typeface="Sitka Text"/>
            </a:endParaRPr>
          </a:p>
          <a:p>
            <a:r>
              <a:rPr lang="en-US" sz="2000" b="1" err="1">
                <a:latin typeface="Sitka Text"/>
                <a:ea typeface="+mn-lt"/>
                <a:cs typeface="+mn-lt"/>
              </a:rPr>
              <a:t>Motivo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 de </a:t>
            </a:r>
            <a:r>
              <a:rPr lang="en-US" sz="2000" b="1" err="1">
                <a:latin typeface="Sitka Text"/>
                <a:ea typeface="+mn-lt"/>
                <a:cs typeface="+mn-lt"/>
              </a:rPr>
              <a:t>extinção</a:t>
            </a:r>
            <a:r>
              <a:rPr lang="en-US" sz="2000" b="1" dirty="0">
                <a:latin typeface="Sitka Text"/>
                <a:ea typeface="+mn-lt"/>
                <a:cs typeface="+mn-lt"/>
              </a:rPr>
              <a:t>: </a:t>
            </a:r>
            <a:r>
              <a:rPr lang="en-US" sz="2000" dirty="0">
                <a:latin typeface="Sitka Text"/>
                <a:ea typeface="+mn-lt"/>
                <a:cs typeface="+mn-lt"/>
              </a:rPr>
              <a:t>A </a:t>
            </a:r>
            <a:r>
              <a:rPr lang="en-US" sz="2000" err="1">
                <a:latin typeface="Sitka Text"/>
                <a:ea typeface="+mn-lt"/>
                <a:cs typeface="+mn-lt"/>
              </a:rPr>
              <a:t>baleia</a:t>
            </a:r>
            <a:r>
              <a:rPr lang="en-US" sz="2000" dirty="0">
                <a:latin typeface="Sitka Text"/>
                <a:ea typeface="+mn-lt"/>
                <a:cs typeface="+mn-lt"/>
              </a:rPr>
              <a:t> franca </a:t>
            </a:r>
            <a:r>
              <a:rPr lang="en-US" sz="2000" err="1">
                <a:latin typeface="Sitka Text"/>
                <a:ea typeface="+mn-lt"/>
                <a:cs typeface="+mn-lt"/>
              </a:rPr>
              <a:t>esteve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quase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extinta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devido</a:t>
            </a:r>
            <a:r>
              <a:rPr lang="en-US" sz="2000" dirty="0">
                <a:latin typeface="Sitka Text"/>
                <a:ea typeface="+mn-lt"/>
                <a:cs typeface="+mn-lt"/>
              </a:rPr>
              <a:t> à </a:t>
            </a:r>
            <a:r>
              <a:rPr lang="en-US" sz="2000" err="1">
                <a:latin typeface="Sitka Text"/>
                <a:ea typeface="+mn-lt"/>
                <a:cs typeface="+mn-lt"/>
              </a:rPr>
              <a:t>caça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comercial</a:t>
            </a:r>
            <a:r>
              <a:rPr lang="en-US" sz="2000" dirty="0">
                <a:latin typeface="Sitka Text"/>
                <a:ea typeface="+mn-lt"/>
                <a:cs typeface="+mn-lt"/>
              </a:rPr>
              <a:t>, </a:t>
            </a:r>
            <a:r>
              <a:rPr lang="en-US" sz="2000" err="1">
                <a:latin typeface="Sitka Text"/>
                <a:ea typeface="+mn-lt"/>
                <a:cs typeface="+mn-lt"/>
              </a:rPr>
              <a:t>colisões</a:t>
            </a:r>
            <a:r>
              <a:rPr lang="en-US" sz="2000" dirty="0">
                <a:latin typeface="Sitka Text"/>
                <a:ea typeface="+mn-lt"/>
                <a:cs typeface="+mn-lt"/>
              </a:rPr>
              <a:t> com </a:t>
            </a:r>
            <a:r>
              <a:rPr lang="en-US" sz="2000" err="1">
                <a:latin typeface="Sitka Text"/>
                <a:ea typeface="+mn-lt"/>
                <a:cs typeface="+mn-lt"/>
              </a:rPr>
              <a:t>navios</a:t>
            </a:r>
            <a:r>
              <a:rPr lang="en-US" sz="2000" dirty="0">
                <a:latin typeface="Sitka Text"/>
                <a:ea typeface="+mn-lt"/>
                <a:cs typeface="+mn-lt"/>
              </a:rPr>
              <a:t>, </a:t>
            </a:r>
            <a:r>
              <a:rPr lang="en-US" sz="2000" err="1">
                <a:latin typeface="Sitka Text"/>
                <a:ea typeface="+mn-lt"/>
                <a:cs typeface="+mn-lt"/>
              </a:rPr>
              <a:t>perda</a:t>
            </a:r>
            <a:r>
              <a:rPr lang="en-US" sz="2000" dirty="0">
                <a:latin typeface="Sitka Text"/>
                <a:ea typeface="+mn-lt"/>
                <a:cs typeface="+mn-lt"/>
              </a:rPr>
              <a:t> de habitat e </a:t>
            </a:r>
            <a:r>
              <a:rPr lang="en-US" sz="2000" err="1">
                <a:latin typeface="Sitka Text"/>
                <a:ea typeface="+mn-lt"/>
                <a:cs typeface="+mn-lt"/>
              </a:rPr>
              <a:t>emaranhamento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em</a:t>
            </a:r>
            <a:r>
              <a:rPr lang="en-US" sz="2000" dirty="0">
                <a:latin typeface="Sitka Text"/>
                <a:ea typeface="+mn-lt"/>
                <a:cs typeface="+mn-lt"/>
              </a:rPr>
              <a:t> redes de </a:t>
            </a:r>
            <a:r>
              <a:rPr lang="en-US" sz="2000" err="1">
                <a:latin typeface="Sitka Text"/>
                <a:ea typeface="+mn-lt"/>
                <a:cs typeface="+mn-lt"/>
              </a:rPr>
              <a:t>pesca</a:t>
            </a:r>
            <a:r>
              <a:rPr lang="en-US" sz="2000" dirty="0">
                <a:latin typeface="Sitka Text"/>
                <a:ea typeface="+mn-lt"/>
                <a:cs typeface="+mn-lt"/>
              </a:rPr>
              <a:t>. A </a:t>
            </a:r>
            <a:r>
              <a:rPr lang="en-US" sz="2000" err="1">
                <a:latin typeface="Sitka Text"/>
                <a:ea typeface="+mn-lt"/>
                <a:cs typeface="+mn-lt"/>
              </a:rPr>
              <a:t>população</a:t>
            </a:r>
            <a:r>
              <a:rPr lang="en-US" sz="2000" dirty="0">
                <a:latin typeface="Sitka Text"/>
                <a:ea typeface="+mn-lt"/>
                <a:cs typeface="+mn-lt"/>
              </a:rPr>
              <a:t> dessas </a:t>
            </a:r>
            <a:r>
              <a:rPr lang="en-US" sz="2000" err="1">
                <a:latin typeface="Sitka Text"/>
                <a:ea typeface="+mn-lt"/>
                <a:cs typeface="+mn-lt"/>
              </a:rPr>
              <a:t>baleias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foi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severamente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reduzida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devido</a:t>
            </a:r>
            <a:r>
              <a:rPr lang="en-US" sz="2000" dirty="0">
                <a:latin typeface="Sitka Text"/>
                <a:ea typeface="+mn-lt"/>
                <a:cs typeface="+mn-lt"/>
              </a:rPr>
              <a:t> a </a:t>
            </a:r>
            <a:r>
              <a:rPr lang="en-US" sz="2000" err="1">
                <a:latin typeface="Sitka Text"/>
                <a:ea typeface="+mn-lt"/>
                <a:cs typeface="+mn-lt"/>
              </a:rPr>
              <a:t>essas</a:t>
            </a:r>
            <a:r>
              <a:rPr lang="en-US" sz="2000" dirty="0">
                <a:latin typeface="Sitka Text"/>
                <a:ea typeface="+mn-lt"/>
                <a:cs typeface="+mn-lt"/>
              </a:rPr>
              <a:t> </a:t>
            </a:r>
            <a:r>
              <a:rPr lang="en-US" sz="2000" err="1">
                <a:latin typeface="Sitka Text"/>
                <a:ea typeface="+mn-lt"/>
                <a:cs typeface="+mn-lt"/>
              </a:rPr>
              <a:t>ameaças</a:t>
            </a:r>
            <a:endParaRPr lang="en-US" err="1">
              <a:latin typeface="Sitka T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4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EC4934-B105-B9F8-73B4-3279801D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477186"/>
            <a:ext cx="4391024" cy="1323439"/>
          </a:xfrm>
        </p:spPr>
        <p:txBody>
          <a:bodyPr anchor="t">
            <a:norm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Sitka Heading"/>
                <a:ea typeface="+mj-lt"/>
                <a:cs typeface="+mj-lt"/>
              </a:rPr>
              <a:t>Gato-Maracajá</a:t>
            </a:r>
            <a:endParaRPr lang="pt-BR" b="1" dirty="0">
              <a:solidFill>
                <a:schemeClr val="bg1"/>
              </a:solidFill>
              <a:latin typeface="Sitka Heading"/>
              <a:cs typeface="Calibri Light" panose="020F0302020204030204"/>
            </a:endParaRPr>
          </a:p>
        </p:txBody>
      </p:sp>
      <p:pic>
        <p:nvPicPr>
          <p:cNvPr id="4" name="Imagem 4" descr="Gato em cima de tronco de árvore&#10;&#10;Descrição gerada automaticamente">
            <a:extLst>
              <a:ext uri="{FF2B5EF4-FFF2-40B4-BE49-F238E27FC236}">
                <a16:creationId xmlns:a16="http://schemas.microsoft.com/office/drawing/2014/main" id="{7D43E77C-AC27-D040-4314-E75B5CCCD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06" r="9574" b="-2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B66563-661F-A29B-EEFF-CDC228A8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1363608"/>
            <a:ext cx="4549175" cy="511177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Nome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científico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: Leopardus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wiedii</a:t>
            </a:r>
            <a:endParaRPr lang="en-US" sz="2400">
              <a:solidFill>
                <a:schemeClr val="bg1"/>
              </a:solidFill>
              <a:latin typeface="Sitka Text"/>
              <a:cs typeface="Calibri" panose="020F0502020204030204"/>
            </a:endParaRPr>
          </a:p>
          <a:p>
            <a:endParaRPr lang="en-US" sz="2400" dirty="0">
              <a:solidFill>
                <a:schemeClr val="bg1"/>
              </a:solidFill>
              <a:latin typeface="Sitka Text"/>
              <a:cs typeface="Calibri" panose="020F0502020204030204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Bioma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e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Sobre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o Animal: O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gato-maracajá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tem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olhos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e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patas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grandes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e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uma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cauda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longuíssima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. O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felino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, que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vive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da costa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mexicana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até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Argentina e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Uruguai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, é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encontrado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quase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todo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Brasil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, com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exceção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do Ceará. No restante do Nordeste,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ele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raramente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é visto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áreas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de Caatinga e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prefere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a Mata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Atlântica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do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litoral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Isso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porque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o habitat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preferido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desses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animais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são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matas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densas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Apesar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de usar o solo para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andar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, o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gato-maracajá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prefere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caçar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andando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na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galhada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árvores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. E que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técnica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caça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ele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tem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: para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capturar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presas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como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saguis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e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aves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, o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felino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imita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som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filhotes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e as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atrai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para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si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. Come,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ainda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roedores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e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marsupiais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  <a:latin typeface="Sitka Text"/>
              <a:cs typeface="Calibri"/>
            </a:endParaRPr>
          </a:p>
          <a:p>
            <a:endParaRPr lang="en-US" dirty="0">
              <a:solidFill>
                <a:schemeClr val="bg1"/>
              </a:solidFill>
              <a:latin typeface="Sitka Text"/>
              <a:cs typeface="Calibri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Motivo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extinção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: Sendo a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espécie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considerada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como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ameaçada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extinção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na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Mata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Atlântica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do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sul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da Bahia,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devido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caça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e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desmatamento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que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ocorre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na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região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evidenciando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assim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prioridade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esforços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conservação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da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espécie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nesse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bioma</a:t>
            </a:r>
            <a:r>
              <a:rPr lang="en-US" sz="2400" dirty="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  <a:latin typeface="Sitka Tex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019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Animais brasileiros em extinção</vt:lpstr>
      <vt:lpstr>Introdução</vt:lpstr>
      <vt:lpstr>Lobo Guará</vt:lpstr>
      <vt:lpstr>Águia-cinzenta</vt:lpstr>
      <vt:lpstr>Arara-Azul-Grande</vt:lpstr>
      <vt:lpstr>Boto Cor de Rosa</vt:lpstr>
      <vt:lpstr>Hárpia Brasileira</vt:lpstr>
      <vt:lpstr>Baleia-Franca</vt:lpstr>
      <vt:lpstr>Gato-Maracajá</vt:lpstr>
      <vt:lpstr>Macaco-Aranha da cara preta</vt:lpstr>
      <vt:lpstr>Soldadinho do Araripe</vt:lpstr>
      <vt:lpstr>Pica-Pau Amarelo</vt:lpstr>
      <vt:lpstr>Tamanduá Bandeira</vt:lpstr>
      <vt:lpstr>Mico Leão Dourado</vt:lpstr>
      <vt:lpstr>Augusto</vt:lpstr>
      <vt:lpstr>Agradecemos a sua atenção, Feliz dia do Meio-ambiente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262</cp:revision>
  <dcterms:created xsi:type="dcterms:W3CDTF">2023-05-26T17:54:31Z</dcterms:created>
  <dcterms:modified xsi:type="dcterms:W3CDTF">2023-05-31T00:45:14Z</dcterms:modified>
</cp:coreProperties>
</file>