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e57d987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e57d987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57d987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e57d987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57d987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57d987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57d987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e57d987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e57d987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e57d987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0d8e2eab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b0d8e2eab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7c4757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7c4757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0b6a3c5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0b6a3c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0b6a3c5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0b6a3c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0b6a3c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0b6a3c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7c4757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7c4757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0d8e2eab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0d8e2ea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aniuse.com/mdn-css_types_color_alpha_hexadecimal_notation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igsaw.w3.org/css-validator/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ref/css_colors.asp" TargetMode="Externa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</a:t>
            </a: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spalvos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rbg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RGB spalvas palaiko visos naršyklės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palva užrašoma formatu </a:t>
            </a:r>
            <a:r>
              <a:rPr b="1" lang="en"/>
              <a:t>rgb(</a:t>
            </a:r>
            <a:r>
              <a:rPr b="1" lang="en">
                <a:solidFill>
                  <a:srgbClr val="CC0000"/>
                </a:solidFill>
              </a:rPr>
              <a:t>raudona</a:t>
            </a:r>
            <a:r>
              <a:rPr b="1" lang="en"/>
              <a:t>, </a:t>
            </a:r>
            <a:r>
              <a:rPr b="1" lang="en">
                <a:solidFill>
                  <a:srgbClr val="6AA84F"/>
                </a:solidFill>
              </a:rPr>
              <a:t>žalia</a:t>
            </a:r>
            <a:r>
              <a:rPr b="1" lang="en"/>
              <a:t>, </a:t>
            </a:r>
            <a:r>
              <a:rPr b="1" lang="en">
                <a:solidFill>
                  <a:srgbClr val="3C78D8"/>
                </a:solidFill>
              </a:rPr>
              <a:t>mėlyna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kiekvienas spalvos parametras nusako spalvos intensyvumą sveiku skaičiumi nuo 0 iki 255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spalva sudaroma maišant šias tris spalvas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2949625"/>
            <a:ext cx="44481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spalvos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rgba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veikia taip pat kaip </a:t>
            </a:r>
            <a:r>
              <a:rPr b="1" lang="en"/>
              <a:t>rgb</a:t>
            </a:r>
            <a:r>
              <a:rPr lang="en"/>
              <a:t>, tačiau paskutinė dedamoji - </a:t>
            </a:r>
            <a:r>
              <a:rPr b="1" lang="en"/>
              <a:t>alpha</a:t>
            </a:r>
            <a:r>
              <a:rPr lang="en"/>
              <a:t>, nurodo spalvos skaidrumą / permatomumą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</a:t>
            </a:r>
            <a:r>
              <a:rPr lang="en"/>
              <a:t>eikšmė nustatoma skaičiumi nuo 0 (visiškai skaidru) iki 1 (</a:t>
            </a:r>
            <a:r>
              <a:rPr lang="en"/>
              <a:t>pilna, visai nepermatoma, spalva)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2901988"/>
            <a:ext cx="68484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spalvos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hex / hexa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</a:t>
            </a:r>
            <a:r>
              <a:rPr lang="en"/>
              <a:t>eikšmė pradedama simboliu </a:t>
            </a:r>
            <a:r>
              <a:rPr b="1" lang="en"/>
              <a:t>#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</a:t>
            </a:r>
            <a:r>
              <a:rPr lang="en"/>
              <a:t>aip ir rgb nustato raudoną, žalią ir mėlyną spalvas - </a:t>
            </a:r>
            <a:r>
              <a:rPr b="1" lang="en"/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endParaRPr b="1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hexa </a:t>
            </a:r>
            <a:r>
              <a:rPr lang="en" u="sng">
                <a:solidFill>
                  <a:schemeClr val="hlink"/>
                </a:solidFill>
                <a:hlinkClick r:id="rId3"/>
              </a:rPr>
              <a:t>palaikymas</a:t>
            </a:r>
            <a:r>
              <a:rPr lang="en"/>
              <a:t> šiek tiek siauresnis tarp naršyklių - </a:t>
            </a:r>
            <a:r>
              <a:rPr b="1" lang="en"/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r>
              <a:rPr b="1" lang="en">
                <a:solidFill>
                  <a:srgbClr val="B7B7B7"/>
                </a:solidFill>
              </a:rPr>
              <a:t>AA</a:t>
            </a:r>
            <a:endParaRPr b="1"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pateikiamos R, G, B ir A reikšmės yra pateiktos šešioliktainiu kodu (</a:t>
            </a:r>
            <a:r>
              <a:rPr b="1" lang="en"/>
              <a:t>hex</a:t>
            </a:r>
            <a:r>
              <a:rPr lang="en"/>
              <a:t>adecimal)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kitaip nei RGBA, alpha reikšmės intervalas yra nuo 0 iki 255 (FF), pvz. 0.5 rgba atitinka 80 hexa (80 yra 128 dešimtainėje skaičiavimo sistemoje, kas yra maždaug pusė viso galimo 255 rėžio)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600" y="3512848"/>
            <a:ext cx="4878800" cy="1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spalvos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hsl  / hsla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</a:t>
            </a:r>
            <a:r>
              <a:rPr lang="en"/>
              <a:t>itaip nei RGB(A) HEX(A) spalvos reikšmę nustato kitos trys komponentės: hue (atspalvis), saturation (intensyvumas), lightness (šviesumas) - </a:t>
            </a:r>
            <a:r>
              <a:rPr b="1" lang="en"/>
              <a:t>hsl(hue, saturation, lightness)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hue - spalvų paletės rato laipsnis nuo 0 iki 360: 0 - raudona; 120 - žalia; 240 - mėlyna;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saturation - procentinė reikšmė nuo 0 iki 100: 0 - pilkos atspalvis; 100 - pilna spalva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lightness - procentinė reikšmė nuo 0 iki 100: 0 - juoda; 100 - balta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alpha reikšmė kinta nuo 0 iki 1 (kaip ir RGB</a:t>
            </a:r>
            <a:r>
              <a:rPr b="1" lang="en"/>
              <a:t>A</a:t>
            </a:r>
            <a:r>
              <a:rPr lang="en"/>
              <a:t>)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188" y="3293375"/>
            <a:ext cx="2241626" cy="16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(tęsinys)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Užduoties “Elementų atkūrimas”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validatorius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vienetai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validatorius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Kaip ir HTML, taip ir CSS teisingumą galima tikrinti </a:t>
            </a:r>
            <a:r>
              <a:rPr lang="en" u="sng">
                <a:solidFill>
                  <a:schemeClr val="hlink"/>
                </a:solidFill>
                <a:hlinkClick r:id="rId3"/>
              </a:rPr>
              <a:t>validatoriumi</a:t>
            </a:r>
            <a:r>
              <a:rPr lang="en"/>
              <a:t>: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438" y="1706825"/>
            <a:ext cx="5395126" cy="32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vienetai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Absoliutū</a:t>
            </a:r>
            <a:r>
              <a:rPr lang="en"/>
              <a:t>s </a:t>
            </a:r>
            <a:r>
              <a:rPr lang="en"/>
              <a:t>vienetai - dydžio vienetai kurie yra fiksuoti ir nurodyto dydžiu reikšmės vaizduojamos būtent tuo dydžiu, kuriuo nurodyta.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m - centimentrai;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m - milimetrai;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 - coliai (1in = 96px = 2.54cm)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x* - pikseliai (1px = 1/96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t - points (1pt = 1/72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c - 	picas (1pc = 12 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vieno pikselio dydis gali skirtis pagal įrenginį (pagal įrenginio DPI - Dots per Inch)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vienetai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Realityvūs vienetai - dydžiai realityvūs kitiems dydžiams.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</a:t>
            </a:r>
            <a:r>
              <a:rPr b="1" lang="en"/>
              <a:t>font-size</a:t>
            </a:r>
            <a:r>
              <a:rPr lang="en"/>
              <a:t> properčiui, matavimo dydis priklauso nuo tėvinio elemento font-size matavimo dydžio;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kitiems properčiams, matavimo dydis priklauso nuo </a:t>
            </a:r>
            <a:r>
              <a:rPr b="1" lang="en"/>
              <a:t>šio </a:t>
            </a:r>
            <a:r>
              <a:rPr lang="en"/>
              <a:t>elemento font-size.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priklausantis nuo pradinio elemento (HTML) </a:t>
            </a:r>
            <a:r>
              <a:rPr b="1" lang="en"/>
              <a:t>font-size</a:t>
            </a:r>
            <a:r>
              <a:rPr lang="en"/>
              <a:t> dydžio (jeigu dydis nenurodytas HTML elementui - 1rem yra 16px).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pagrindiniai CSS selector’iai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keletos CSS selector’ių naudojimas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spalvos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“Elementų atkūrimas”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 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urodomas elemento pavadinimas - </a:t>
            </a:r>
            <a:r>
              <a:rPr i="1" lang="en"/>
              <a:t>h1, em, strong, body, html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*</a:t>
            </a:r>
            <a:r>
              <a:rPr lang="en"/>
              <a:t>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arenka visus elementus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lass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arenka elementus, kurie turi nustatytą </a:t>
            </a:r>
            <a:r>
              <a:rPr b="1" lang="en"/>
              <a:t>class</a:t>
            </a:r>
            <a:r>
              <a:rPr lang="en"/>
              <a:t> atributą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</a:t>
            </a:r>
            <a:r>
              <a:rPr lang="en"/>
              <a:t> HTML atributą </a:t>
            </a:r>
            <a:r>
              <a:rPr b="1" lang="en"/>
              <a:t>class </a:t>
            </a:r>
            <a:r>
              <a:rPr lang="en"/>
              <a:t>galima įrašyti daugiau nei vieną klasę, tokios klasės atskiriamos tarpu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850" y="1152475"/>
            <a:ext cx="16954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838" y="1876375"/>
            <a:ext cx="1590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9788" y="2695525"/>
            <a:ext cx="1628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5750" y="3585100"/>
            <a:ext cx="407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5750" y="3997675"/>
            <a:ext cx="16002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6225" y="4016725"/>
            <a:ext cx="1857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</a:t>
            </a:r>
            <a:r>
              <a:rPr lang="en"/>
              <a:t> 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urodomos grotelės </a:t>
            </a:r>
            <a:r>
              <a:rPr b="1" lang="en"/>
              <a:t>#</a:t>
            </a:r>
            <a:r>
              <a:rPr lang="en"/>
              <a:t> ir HTML elemento </a:t>
            </a:r>
            <a:r>
              <a:rPr b="1" lang="en"/>
              <a:t>id </a:t>
            </a:r>
            <a:r>
              <a:rPr lang="en"/>
              <a:t>atribute nurodyta reik</a:t>
            </a:r>
            <a:r>
              <a:rPr lang="en"/>
              <a:t>š</a:t>
            </a:r>
            <a:r>
              <a:rPr lang="en"/>
              <a:t>mė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atributą pagal jo buvimą arba konkrečią reikšmę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38" y="2224175"/>
            <a:ext cx="4010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550" y="2224175"/>
            <a:ext cx="15811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000" y="4049000"/>
            <a:ext cx="1838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175" y="4058525"/>
            <a:ext cx="16287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Keletos CSS selector’ių naudojimas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75" y="1353975"/>
            <a:ext cx="1847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00" y="1292063"/>
            <a:ext cx="48482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488" y="2543163"/>
            <a:ext cx="20669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850" y="2543163"/>
            <a:ext cx="1666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7138" y="3638113"/>
            <a:ext cx="1638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7500" y="3412063"/>
            <a:ext cx="32670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irect child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ž</a:t>
            </a:r>
            <a:r>
              <a:rPr lang="en"/>
              <a:t>ymima simboliu “&gt;”, nurodo tiesioginius elemento vaikus (stiliai visiems giliau šio vaiko esantiems elementas nebetaikomi)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98" y="2192836"/>
            <a:ext cx="4886600" cy="16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25" y="2294775"/>
            <a:ext cx="31623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098" y="4148175"/>
            <a:ext cx="6069799" cy="7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spalvos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</a:t>
            </a:r>
            <a:r>
              <a:rPr lang="en"/>
              <a:t>avadinimais - </a:t>
            </a:r>
            <a:r>
              <a:rPr lang="en"/>
              <a:t>v</a:t>
            </a:r>
            <a:r>
              <a:rPr lang="en"/>
              <a:t>isos naršyklės palaiko 140 spalvų pavadinimų, kurie yra išreikšti tekstiniu pavadinimu.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Visi pavadinimai: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https://www.w3schools.com/cssref/css_colors.asp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000" y="1809826"/>
            <a:ext cx="7095976" cy="23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