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30429e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30429e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30429ea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30429e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30429e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30429e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d3d9601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d3d9601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0d8e2ea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0d8e2ea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30429ea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30429ea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30429e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30429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30429e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30429e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0429e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0429e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30429e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30429e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30429e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30429e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2728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" y="1155700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560050" y="31935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Pritaikomi stiliai iš stylių failų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560050" y="23716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Iš HTML failo </a:t>
            </a:r>
            <a:r>
              <a:rPr b="1" lang="en"/>
              <a:t>style</a:t>
            </a:r>
            <a:r>
              <a:rPr lang="en"/>
              <a:t> elementų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560050" y="1662238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Iš elemento </a:t>
            </a:r>
            <a:r>
              <a:rPr b="1" lang="en"/>
              <a:t>style</a:t>
            </a:r>
            <a:r>
              <a:rPr lang="en"/>
              <a:t> atributo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2728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25" y="1242425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053100"/>
            <a:ext cx="4532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švada:</a:t>
            </a:r>
            <a:r>
              <a:rPr lang="en"/>
              <a:t> kuo arčiau elemento aprašyti stiliai - tuo aukštesnis jų prioritetas.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mažesnio prioriteto stiliai yra tiesiog perrašomi.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ai, skirtingų šaltinių stiliai yra perdengiami vienas ant kito yra vienas pagrindinių CSS funkcionalumų (kaskadiniai).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Bazinės CSS ypatybės (properties)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ackground-color - pateikti elemento fono spalvą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olor - pateikti teksto spalvą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komentarai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properties (tęsinys)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Baziniai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 model + </a:t>
            </a:r>
            <a:r>
              <a:rPr lang="en"/>
              <a:t>box-sizing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pagrindiniai CSS selector’iai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eletos CSS selector’ių naudojimas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spalvos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komentarai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CSS komentarai pradedami simboliais </a:t>
            </a:r>
            <a:r>
              <a:rPr b="1" lang="en"/>
              <a:t>/*</a:t>
            </a:r>
            <a:r>
              <a:rPr lang="en"/>
              <a:t>, o užbaigiami</a:t>
            </a:r>
            <a:r>
              <a:rPr lang="en"/>
              <a:t> </a:t>
            </a:r>
            <a:r>
              <a:rPr b="1" lang="en"/>
              <a:t>*/</a:t>
            </a:r>
            <a:r>
              <a:rPr lang="en"/>
              <a:t>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63" y="2924175"/>
            <a:ext cx="29813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950" y="3152775"/>
            <a:ext cx="3495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250" y="2314575"/>
            <a:ext cx="12763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Baziniai CSS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background-color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color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font-family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text-align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900" y="3997650"/>
            <a:ext cx="1966676" cy="9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model valdymas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/ height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175" y="696750"/>
            <a:ext cx="4647824" cy="2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praėjusios savaitės apžvalga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- Cascade Style Sheets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technologija atsakinga už vizualinį HTML dokumento pateikimą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sinktaksę sudaro selector’ius ir CSS ypatybių (properties) aprašymas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38" y="3193538"/>
            <a:ext cx="37242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3400850"/>
            <a:ext cx="3283050" cy="4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naudojimo būdai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elemento </a:t>
            </a:r>
            <a:r>
              <a:rPr b="1" lang="en"/>
              <a:t>style</a:t>
            </a:r>
            <a:r>
              <a:rPr lang="en"/>
              <a:t> atribute - inline stiliai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style</a:t>
            </a:r>
            <a:r>
              <a:rPr lang="en"/>
              <a:t> elemente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kuris padėtas su kitais meta duomenimis </a:t>
            </a:r>
            <a:r>
              <a:rPr b="1" lang="en"/>
              <a:t>head</a:t>
            </a:r>
            <a:r>
              <a:rPr lang="en"/>
              <a:t> elemente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5" y="2052700"/>
            <a:ext cx="825800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3401488"/>
            <a:ext cx="4171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naudojimo būdai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 CSS failo naudojant </a:t>
            </a:r>
            <a:r>
              <a:rPr b="1" lang="en"/>
              <a:t>link </a:t>
            </a:r>
            <a:r>
              <a:rPr lang="en"/>
              <a:t>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nurodant </a:t>
            </a:r>
            <a:r>
              <a:rPr b="1" lang="en"/>
              <a:t>rel=”stylesheet”</a:t>
            </a:r>
            <a:r>
              <a:rPr lang="en"/>
              <a:t> atributą bei nuorodą į stilių failą </a:t>
            </a:r>
            <a:r>
              <a:rPr b="1" lang="en"/>
              <a:t>href</a:t>
            </a:r>
            <a:r>
              <a:rPr lang="en"/>
              <a:t> atribute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63" y="2328200"/>
            <a:ext cx="5859275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25" y="2860675"/>
            <a:ext cx="444135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naudojimo būdai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 CSS failo naudojant </a:t>
            </a:r>
            <a:r>
              <a:rPr b="1" lang="en"/>
              <a:t>link </a:t>
            </a:r>
            <a:r>
              <a:rPr lang="en"/>
              <a:t>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nurodant </a:t>
            </a:r>
            <a:r>
              <a:rPr b="1" lang="en"/>
              <a:t>rel=”stylesheet”</a:t>
            </a:r>
            <a:r>
              <a:rPr lang="en"/>
              <a:t> atributą bei nuorodą į stilių failą </a:t>
            </a:r>
            <a:r>
              <a:rPr b="1" lang="en"/>
              <a:t>href</a:t>
            </a:r>
            <a:r>
              <a:rPr lang="en"/>
              <a:t> atribute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63" y="2328200"/>
            <a:ext cx="5859275" cy="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panaudojam tuos pačius CSS properties visomis priemonėmis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50" y="1796400"/>
            <a:ext cx="7023824" cy="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2588"/>
            <a:ext cx="3818875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174" y="2399799"/>
            <a:ext cx="4269125" cy="19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panaudojam tuos pačius CSS properties visomis priemonėmis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38" y="2314575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675" y="3147525"/>
            <a:ext cx="7023824" cy="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