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fb714e2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fb714e2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fb714e2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fb714e2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fb714e2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fb714e2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fb714e2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fb714e2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b714e2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fb714e2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68a0194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68a019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a7558a4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a7558a4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68a0194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68a0194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128e929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128e929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128e929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128e929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268a0194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268a0194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128e929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128e929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268a0194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268a0194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fb714e2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fb714e2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fb714e23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fb714e23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68a0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268a0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b714e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b714e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fb714e2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fb714e2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fb714e2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fb714e2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b714e2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b714e2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fb714e2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fb714e2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fb714e2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fb714e2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CSS/CSS_Images/Using_CSS_gradien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ssgradient.io/" TargetMode="External"/><Relationship Id="rId4" Type="http://schemas.openxmlformats.org/officeDocument/2006/relationships/hyperlink" Target="https://uigradient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CSS/transition-timing-function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CSS/font-weight#meaning_of_relative_weigh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ontawesome.com/" TargetMode="External"/><Relationship Id="rId4" Type="http://schemas.openxmlformats.org/officeDocument/2006/relationships/hyperlink" Target="https://fontello.com/" TargetMode="External"/><Relationship Id="rId5" Type="http://schemas.openxmlformats.org/officeDocument/2006/relationships/hyperlink" Target="https://css-tricks.com/icon-fonts-vs-sv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Linijinis: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75" y="1985913"/>
            <a:ext cx="71818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Spindulinis: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75" y="2243950"/>
            <a:ext cx="76200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Naudojimas CSS: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linear-gradient(kryptis &lt;gali būti nenurodyta&gt;, spalva1, spalva2, &lt;kitos spalvos&gt;);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radial-gradient(spalva1, spalva2, &lt;kitos spalvos&gt;);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Tokia sintaksė taikoma paprastiems gradientams, tačiau yra ir daugiau galimybių sukurti </a:t>
            </a:r>
            <a:r>
              <a:rPr lang="en"/>
              <a:t>tokią</a:t>
            </a:r>
            <a:r>
              <a:rPr lang="en"/>
              <a:t> struktūrą (</a:t>
            </a:r>
            <a:r>
              <a:rPr lang="en" u="sng">
                <a:solidFill>
                  <a:schemeClr val="hlink"/>
                </a:solidFill>
                <a:hlinkClick r:id="rId3"/>
              </a:rPr>
              <a:t>MDN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 papildomi įrankiai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Kadangi gradientų aprašymas kodu gali būti painus ir vizualiai neaiškus, yra sukurta keletas įrankių, kuriuos naudojant galima sugeneruoti gradiento CSS patogia vartotojo sąsaja: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Gradient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https://cssgradient.io/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uiGradients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https://uigradients.com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Vietoj statinės spalvos Patriotinėje užduotyje naudoti gradientus (keletą linear, keletą radial).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Vėliavą suformuoti ne iš blokų, bet iš vieno gradiento.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7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7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9912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Filtrai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Transformacijos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box-shadow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Perėjimai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Animacijos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filtrai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Pakeičia įprastą vaizdavimą pritaikant grafinį efektą (suliejimą, kontrasto pakeitimą ir kitus).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 filtrai aprašomi CSS funkcijomis: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blur(5px);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brightness(0.4);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contrast(200%);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drop-shadow(16px 16px 20px blue);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grayscale(50%);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hue-rotate(90deg);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invert(75%);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opacity(25%)</a:t>
            </a:r>
            <a:r>
              <a:rPr lang="en"/>
              <a:t>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saturate(30%);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filter: sepia(60%);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filtrai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derinti keletą filtrų: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filter: contrast(175%) brightness(3%);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Filtrai gyvai: https://css-tricks.com/almanac/properties/f/filter/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transformacijos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ransform</a:t>
            </a:r>
            <a:r>
              <a:rPr lang="en"/>
              <a:t> CSS property leidžia transformuoti vaizduojamą elementą naudojant transformacijos funkcijas, pvz.: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translate(x, y) - pozicijos pakeitimas nuo pradinės ašies;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rotate(deg) - elemento pasukimas;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scaleX(factor) - elemento didinimas pagal x ašį;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scaleY(factor) - elemento didinimas pagal y ašį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scale(bendras_faktorius_arba_x, nebutinas_y_faktorius) - elemento didinimas;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skewX(deg) - elemento pavertimas x ašyje;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skewY(deg) - elemento pavertimas y ašyje;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skew(deg_bendras_arba_x, nebutinas_deg_y) - elemento pasukimas;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matrix() - visos transformacijos naudojant vieną funkciją;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matrix(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scaleX(),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skewY(),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skewX(),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scaleY(),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translateX(),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translateY()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)</a:t>
            </a:r>
            <a:endParaRPr/>
          </a:p>
        </p:txBody>
      </p:sp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transformacijos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CSS transformacijos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ir CSS filtrai, gali būti taikomos kelios transformacijos vienu metu: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transform: translateX(10px) rotate(10deg) translateY(5px);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transform: perspective(500px) translate(10px, 0, 20px) rotateY(3deg);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</a:t>
            </a:r>
            <a:r>
              <a:rPr lang="en"/>
              <a:t>3D</a:t>
            </a:r>
            <a:r>
              <a:rPr lang="en"/>
              <a:t> transformacijos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Transformacijos galimos ir 3D erdvėje: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transform: matrix3d(1, 0, 0, 0, 0, 1, 0, 0, 0, 0, 1, 0, 0, 0, 0, 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transform: rotate3d(1, 2.0, 3.0, 10deg);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transform: rotateZ(10deg);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transform: translate3d(12px, 50%, 3em);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transform: translateZ(2px);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transform: scale3d(2.5, 1.2, 0.3);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transform: scaleZ(0.3);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transform: perspective(17px);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box-shadow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Suteikia elementui šešėlio efektą: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/* offset-x | offset-y | blur-radius | spread-radius | color */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box-shadow: 10px 5px 5px red;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Gyvai: https://html-css-js.com/css/generator/box-shadow/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175" y="2776088"/>
            <a:ext cx="34480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perėjimai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CSS perėjimai - paprasčiausias būdas animuoti turinį CSS. </a:t>
            </a:r>
            <a:r>
              <a:rPr b="1" lang="en"/>
              <a:t>transition </a:t>
            </a:r>
            <a:r>
              <a:rPr lang="en"/>
              <a:t>CSS property leidžia nustatyti tam tikrų kitų CSS properčių perėjimą iš vieno nustatymo į kitą.</a:t>
            </a: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000" y="2341375"/>
            <a:ext cx="2381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000" y="4153363"/>
            <a:ext cx="15811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046" y="2243100"/>
            <a:ext cx="4240575" cy="27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transition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ransition</a:t>
            </a:r>
            <a:r>
              <a:rPr lang="en"/>
              <a:t> - shorthand CSS property. Galima nustatyti šiuos aspektus: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transition-property</a:t>
            </a:r>
            <a:r>
              <a:rPr lang="en"/>
              <a:t> - kokiam CSS property taikomi perėjimo parametrai.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ransition-delay</a:t>
            </a:r>
            <a:r>
              <a:rPr lang="en"/>
              <a:t> - atidėjimo laikas kol pradedamas vykdyti perėjimas.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transition-duration</a:t>
            </a:r>
            <a:r>
              <a:rPr lang="en"/>
              <a:t> - per kiek laiko reikšmė turi kisti nuo pradinės iki baigtinės;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transition-timing-function</a:t>
            </a:r>
            <a:r>
              <a:rPr lang="en"/>
              <a:t> - nustato kokiu greičiu bus keičiama </a:t>
            </a:r>
            <a:r>
              <a:rPr b="1" lang="en"/>
              <a:t>transition-property</a:t>
            </a:r>
            <a:r>
              <a:rPr lang="en"/>
              <a:t> reikšmė </a:t>
            </a:r>
            <a:r>
              <a:rPr b="1" lang="en"/>
              <a:t>iš pradinės į galutinę</a:t>
            </a:r>
            <a:r>
              <a:rPr lang="en"/>
              <a:t> per </a:t>
            </a:r>
            <a:r>
              <a:rPr b="1" lang="en"/>
              <a:t>transition-duration</a:t>
            </a:r>
            <a:r>
              <a:rPr lang="en"/>
              <a:t> laiką.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Perėjimų pavyzdžiai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width / 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</a:t>
            </a:r>
            <a:r>
              <a:rPr lang="en"/>
              <a:t>-color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ransform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</a:t>
            </a:r>
            <a:r>
              <a:rPr lang="en"/>
              <a:t>eletas CSS properties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Daugiau apie tekstą (CSS properties)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Ikonėlių šriftai (Icons fonts)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Margin Collapsing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gradients papildomi įrankiai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Daugiau apie tekstą (CSS properties)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overflow-wrap</a:t>
            </a:r>
            <a:r>
              <a:rPr lang="en"/>
              <a:t> (word-wrap) - nustato kaip elgsis ilgi žodžiai, kurių nėra galimybės sutrumpinti, jeigu jie išeis iš elemento ribų.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word-break</a:t>
            </a:r>
            <a:r>
              <a:rPr lang="en"/>
              <a:t> - nustato kaip tekstas bus perkeliamas į kitą eilutę, jeigu nebetilps į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writing-mode </a:t>
            </a:r>
            <a:r>
              <a:rPr lang="en"/>
              <a:t>- nustato teksto rašymo kryptį - horizontaliai ar vertikaliai.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text-shadow</a:t>
            </a:r>
            <a:r>
              <a:rPr lang="en"/>
              <a:t> - nustato teksto šešėlį (ar kelis šešėlius), galima parinkti x, y poslinkį nuo teksto, suliejimo kiekį ir spalvą.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</a:t>
            </a:r>
            <a:r>
              <a:rPr lang="en"/>
              <a:t> - leidžia dekoruoti tekstą ir nustatyti tam tikrus dekoracijų parametrus.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text-decoration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Galimi parametrai: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text-decoration-line</a:t>
            </a:r>
            <a:r>
              <a:rPr lang="en"/>
              <a:t> - dekoracijos linijos tipas - </a:t>
            </a:r>
            <a:r>
              <a:rPr b="1" lang="en"/>
              <a:t>none</a:t>
            </a:r>
            <a:r>
              <a:rPr lang="en"/>
              <a:t>, </a:t>
            </a:r>
            <a:r>
              <a:rPr b="1" lang="en"/>
              <a:t>underline</a:t>
            </a:r>
            <a:r>
              <a:rPr lang="en"/>
              <a:t>, </a:t>
            </a:r>
            <a:r>
              <a:rPr b="1" lang="en"/>
              <a:t>overline</a:t>
            </a:r>
            <a:r>
              <a:rPr lang="en"/>
              <a:t>, </a:t>
            </a:r>
            <a:r>
              <a:rPr b="1" lang="en"/>
              <a:t>line-through</a:t>
            </a:r>
            <a:r>
              <a:rPr lang="en"/>
              <a:t>. Galima taikyti kelias dekoracijas.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text-decoration-style</a:t>
            </a:r>
            <a:r>
              <a:rPr lang="en"/>
              <a:t> - dekoracijos stilius - </a:t>
            </a:r>
            <a:r>
              <a:rPr b="1" lang="en"/>
              <a:t>solid</a:t>
            </a:r>
            <a:r>
              <a:rPr lang="en"/>
              <a:t>, </a:t>
            </a:r>
            <a:r>
              <a:rPr b="1" lang="en"/>
              <a:t>double</a:t>
            </a:r>
            <a:r>
              <a:rPr lang="en"/>
              <a:t>, </a:t>
            </a:r>
            <a:r>
              <a:rPr b="1" lang="en"/>
              <a:t>dotted</a:t>
            </a:r>
            <a:r>
              <a:rPr lang="en"/>
              <a:t>, </a:t>
            </a:r>
            <a:r>
              <a:rPr b="1" lang="en"/>
              <a:t>dashed</a:t>
            </a:r>
            <a:r>
              <a:rPr lang="en"/>
              <a:t>, </a:t>
            </a:r>
            <a:r>
              <a:rPr b="1" lang="en"/>
              <a:t>wavy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text-decoration-color</a:t>
            </a:r>
            <a:r>
              <a:rPr lang="en"/>
              <a:t> - dekoracijos spalva.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text-decoration-thickness - </a:t>
            </a:r>
            <a:r>
              <a:rPr lang="en"/>
              <a:t>dekoracijos storis.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Daugiau apie tekstą (CSS properties)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text-transform</a:t>
            </a:r>
            <a:r>
              <a:rPr lang="en"/>
              <a:t> - nustato kaip / ar bus keičiamos mažosios / didžiosios raidės: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capitalize - pirma didžioji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uppercase - visos didžiosios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lowercase - mažosios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none - palikti originaliai (numatytoji reikšmė)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font-style</a:t>
            </a:r>
            <a:r>
              <a:rPr lang="en"/>
              <a:t> - ar tekstas turi būti įprastas (normal) / ar pasviras (italic)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font-weight </a:t>
            </a:r>
            <a:r>
              <a:rPr lang="en"/>
              <a:t>- nustato skirtingą teksto ryškumą / story.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reikšmės nuo 100 iki 900;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normal (400), bold (700);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lighter, bolder - šviesesnis ar tamsesnis nei paveldėta reikšmė (žiūrėti </a:t>
            </a:r>
            <a:r>
              <a:rPr lang="en" u="sng">
                <a:solidFill>
                  <a:schemeClr val="hlink"/>
                </a:solidFill>
                <a:hlinkClick r:id="rId3"/>
              </a:rPr>
              <a:t>lentelę</a:t>
            </a:r>
            <a:r>
              <a:rPr lang="en"/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line-height </a:t>
            </a:r>
            <a:r>
              <a:rPr lang="en"/>
              <a:t>- nustato eilutės erdvės dydį; naudojamas erdvei tarp teksto eilučių nustatyti.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Fonts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Nors inline-svg yra labiau siūlomas taikyti būdas vaizduoti įvairias vektorines ikonėles, tikėtina, kad susidursite su šriftais, kurie bus sudaryti vien iš ikonėlių.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FontAwesome</a:t>
            </a:r>
            <a:r>
              <a:rPr lang="en"/>
              <a:t> - ikonėlių paketas, kuris pateikiamas kaip šriftas.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Fontello</a:t>
            </a:r>
            <a:r>
              <a:rPr lang="en"/>
              <a:t> - iš kelių nemokamų ikonėlių paketų leidžia sugeneruoti savo šriftą, sudarytą tik iš reikalingų ikonėlų.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Tikslesnės priežastys kodėl naudoti vieną ar kitą variantą: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https://css-tricks.com/icon-fonts-vs-svg/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Collapsing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91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Kartais top ir bottom margin’ai būna apjungiami į vieną, paliekant didesnę margin reikšmę iš dviejų.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Šis funkcionalumas taikomas tik </a:t>
            </a:r>
            <a:r>
              <a:rPr b="1" lang="en"/>
              <a:t>top </a:t>
            </a:r>
            <a:r>
              <a:rPr lang="en"/>
              <a:t>ir </a:t>
            </a:r>
            <a:r>
              <a:rPr b="1" lang="en"/>
              <a:t>bottom</a:t>
            </a:r>
            <a:r>
              <a:rPr lang="en"/>
              <a:t> margin’ams!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Funkcionalumas netaikomas absoliučiai supozicioniuotiems elementams.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313" y="2637250"/>
            <a:ext cx="30765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1" y="2637246"/>
            <a:ext cx="2879349" cy="21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Gradientas</a:t>
            </a:r>
            <a:r>
              <a:rPr lang="en"/>
              <a:t> - (lot. gradiens, kilm. gradientis - </a:t>
            </a:r>
            <a:r>
              <a:rPr b="1" lang="en"/>
              <a:t>žingsniuojantis, einantis</a:t>
            </a:r>
            <a:r>
              <a:rPr lang="en"/>
              <a:t>; sk. gradijentas):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mat. vektorius, apibrėžiantis fizikinio dydžio greičiausio augimo reikšmę ir kryptį, pvz., vėjo greičio g., elektros potencialo g.;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psichol. dėsningas kiekybinis pakitimas, rodantis kurios nors savybės ar rodiklio silpnėjimą arba stiprėjimą, pvz., dirgiklio 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Šaltinis: https://www.lietuviuzodynas.lt/terminai/Gradientas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