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76702c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76702c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076702cf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076702cf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76702c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76702c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076702c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076702c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40123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040123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76702c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076702c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40123a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40123a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76702c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076702c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76702c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76702c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76702c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76702c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076702c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076702c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76702c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076702c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fixed;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fixed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viewport</a:t>
            </a:r>
            <a:r>
              <a:rPr lang="en"/>
              <a:t> padėties.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Jeigu puslapis pastumiamas žemyn - </a:t>
            </a:r>
            <a:r>
              <a:rPr b="1" lang="en"/>
              <a:t>scrolled</a:t>
            </a:r>
            <a:r>
              <a:rPr lang="en"/>
              <a:t>, taip supozicionuoto elemento pozicija ekrane išlieka ta pati.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99" y="2737150"/>
            <a:ext cx="3626050" cy="21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22" y="2858700"/>
            <a:ext cx="2607200" cy="2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absolute;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absolute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artimiausio supozicionuoto </a:t>
            </a:r>
            <a:r>
              <a:rPr lang="en"/>
              <a:t>(kurio position </a:t>
            </a:r>
            <a:r>
              <a:rPr b="1" lang="en"/>
              <a:t>nėra static</a:t>
            </a:r>
            <a:r>
              <a:rPr lang="en"/>
              <a:t>)</a:t>
            </a:r>
            <a:r>
              <a:rPr b="1" lang="en"/>
              <a:t> elemento </a:t>
            </a:r>
            <a:r>
              <a:rPr lang="en"/>
              <a:t>padėties.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/>
              <a:t>Jeigu tokio elemento nėra - naudojamas </a:t>
            </a:r>
            <a:r>
              <a:rPr b="1" lang="en" strike="sngStrike"/>
              <a:t>body</a:t>
            </a:r>
            <a:r>
              <a:rPr lang="en" strike="sngStrike"/>
              <a:t> elementas.</a:t>
            </a:r>
            <a:endParaRPr strike="sngStrike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9" y="3210975"/>
            <a:ext cx="2695750" cy="1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75" y="3025175"/>
            <a:ext cx="2741175" cy="15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25" y="3025175"/>
            <a:ext cx="2437300" cy="1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Nėra artimiausio supozicionuoto elemento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positioned relative to its closest positioned ancestor, if any; otherwise, it is placed relative to the </a:t>
            </a:r>
            <a:r>
              <a:rPr b="1" lang="en"/>
              <a:t>initial containing block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containing block: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Page media</a:t>
            </a:r>
            <a:r>
              <a:rPr lang="en"/>
              <a:t>: https://developer.mozilla.org/en-US/docs/Web/CSS/Paged_Media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571750"/>
            <a:ext cx="7562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sticky;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sticky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įprastos padėties </a:t>
            </a:r>
            <a:r>
              <a:rPr lang="en"/>
              <a:t>ir </a:t>
            </a:r>
            <a:r>
              <a:rPr b="1" lang="en"/>
              <a:t>viewport padėties.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Tol kol elementas neišeina iš </a:t>
            </a:r>
            <a:r>
              <a:rPr b="1" lang="en"/>
              <a:t>viewport</a:t>
            </a:r>
            <a:r>
              <a:rPr lang="en"/>
              <a:t> zonos jis elgiasi kaip </a:t>
            </a:r>
            <a:r>
              <a:rPr b="1" lang="en"/>
              <a:t>position: relative</a:t>
            </a:r>
            <a:r>
              <a:rPr lang="en"/>
              <a:t>; kai bandoma išeiti iš viewport padėties - elementas elgiasi kaip </a:t>
            </a:r>
            <a:r>
              <a:rPr b="1" lang="en"/>
              <a:t>position: fixed;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Gyvas pavyzdys: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https://www.w3schools.com/css/tryit.asp?filename=trycss_position_sticky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icture elementas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Overflow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elementai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icture elementas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esant skirtingiems </a:t>
            </a:r>
            <a:r>
              <a:rPr b="1" lang="en"/>
              <a:t>ekranų dydžiams </a:t>
            </a:r>
            <a:r>
              <a:rPr lang="en"/>
              <a:t>/ </a:t>
            </a:r>
            <a:r>
              <a:rPr b="1" lang="en"/>
              <a:t>formatams</a:t>
            </a:r>
            <a:r>
              <a:rPr lang="en"/>
              <a:t> / </a:t>
            </a:r>
            <a:r>
              <a:rPr b="1" lang="en"/>
              <a:t>ekrano rezoliucijai</a:t>
            </a:r>
            <a:r>
              <a:rPr lang="en"/>
              <a:t> / </a:t>
            </a:r>
            <a:r>
              <a:rPr b="1" lang="en"/>
              <a:t>paveikslėlio dydžiui</a:t>
            </a:r>
            <a:r>
              <a:rPr lang="en"/>
              <a:t> užkrauti skirtingą paveikslėlį.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Į </a:t>
            </a:r>
            <a:r>
              <a:rPr b="1" lang="en"/>
              <a:t>picture</a:t>
            </a:r>
            <a:r>
              <a:rPr lang="en"/>
              <a:t> elementą talpinami dviejų tipų elementai - </a:t>
            </a:r>
            <a:r>
              <a:rPr b="1" lang="en"/>
              <a:t>source</a:t>
            </a:r>
            <a:r>
              <a:rPr lang="en"/>
              <a:t> ir </a:t>
            </a:r>
            <a:r>
              <a:rPr b="1" lang="en"/>
              <a:t>img</a:t>
            </a:r>
            <a:r>
              <a:rPr lang="en"/>
              <a:t>.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-1190" r="1189" t="0"/>
          <a:stretch/>
        </p:blipFill>
        <p:spPr>
          <a:xfrm>
            <a:off x="1806450" y="2935425"/>
            <a:ext cx="5162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ource elementas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Nusako vieno potencialiai naudotino paveikslėlio informaciją. Galimi šie atributai: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</a:t>
            </a:r>
            <a:r>
              <a:rPr b="1" lang="en"/>
              <a:t>edia </a:t>
            </a:r>
            <a:r>
              <a:rPr lang="en"/>
              <a:t>- nustato sąlygą (panašią kaip media query), kada specifinis paveikslėlis gali būti rodomas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ype </a:t>
            </a:r>
            <a:r>
              <a:rPr lang="en"/>
              <a:t>- paveikslėlio MIME tipas; jeigu nurodytas tipas nepalaikomas - specifinis paveikslėlis nebus rodomas;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</a:t>
            </a:r>
            <a:r>
              <a:rPr b="1" lang="en"/>
              <a:t>rcset</a:t>
            </a:r>
            <a:r>
              <a:rPr lang="en"/>
              <a:t> - nurodo paveikslėlio šaltinį bei pasirinktinai jo plotį arba tikslinę rezoliuciją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63" y="3627538"/>
            <a:ext cx="53816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sudėtingesni kombinatoriai (+ ir ~)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burger menu pavyzdys gyvai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(plus) kombinatorius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Pažymi tiesiai už nurodyto elemento esantį kitą nurodytą elementą (tame pačiame lygyje).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88" y="2209800"/>
            <a:ext cx="20859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00" y="1994388"/>
            <a:ext cx="1828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600" y="3704513"/>
            <a:ext cx="10287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(tilde) kombinatorius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Pažymi po nurodyto elemento einančius nurodytus elementus tame pačiame lygyje.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450" y="1939963"/>
            <a:ext cx="1333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500" y="2996672"/>
            <a:ext cx="3183400" cy="18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00" y="2124024"/>
            <a:ext cx="4838176" cy="28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property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CSS property nustato koks pozicionavimo mechanizmas bus naudojamas elementui. 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sticky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static;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Toks pozicionavimas yra taikomas </a:t>
            </a:r>
            <a:r>
              <a:rPr b="1" lang="en"/>
              <a:t>pagal nutylėjimą</a:t>
            </a:r>
            <a:r>
              <a:rPr lang="en"/>
              <a:t> (by default). </a:t>
            </a:r>
            <a:r>
              <a:rPr i="1" lang="en"/>
              <a:t>`position: static`</a:t>
            </a:r>
            <a:r>
              <a:rPr lang="en"/>
              <a:t> pozicionuojami elementai </a:t>
            </a:r>
            <a:r>
              <a:rPr b="1" lang="en"/>
              <a:t>dėstomi įprastu būdu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Specifiškai </a:t>
            </a:r>
            <a:r>
              <a:rPr i="1" lang="en"/>
              <a:t>`position: static;`</a:t>
            </a:r>
            <a:r>
              <a:rPr lang="en"/>
              <a:t> nustatyti gali reikėti tada, kai elemento reikšmė </a:t>
            </a:r>
            <a:r>
              <a:rPr b="1" lang="en"/>
              <a:t>kaitoma dinamiškai</a:t>
            </a:r>
            <a:r>
              <a:rPr lang="en"/>
              <a:t> su kitomis position reikšmėmis (pvz. </a:t>
            </a:r>
            <a:r>
              <a:rPr i="1" lang="en"/>
              <a:t>position: absolute;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relative;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relative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jo </a:t>
            </a:r>
            <a:r>
              <a:rPr b="1" lang="en"/>
              <a:t>įprastos padėties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88" y="2042588"/>
            <a:ext cx="1438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74838"/>
            <a:ext cx="28289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50" y="3257550"/>
            <a:ext cx="16383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388" y="1974850"/>
            <a:ext cx="28098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7388" y="3746500"/>
            <a:ext cx="16097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