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7090790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7090790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040123a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040123a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bb39e9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dbb39e9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0709079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0709079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709079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0709079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709079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0709079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709079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0709079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709079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0709079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ages.github.com/" TargetMode="External"/><Relationship Id="rId4" Type="http://schemas.openxmlformats.org/officeDocument/2006/relationships/hyperlink" Target="https://www.netlify.com/pricing/" TargetMode="External"/><Relationship Id="rId5" Type="http://schemas.openxmlformats.org/officeDocument/2006/relationships/hyperlink" Target="https://www.heroku.com/hom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hehackernews.com/" TargetMode="External"/><Relationship Id="rId4" Type="http://schemas.openxmlformats.org/officeDocument/2006/relationships/hyperlink" Target="https://css-tricks.com/" TargetMode="External"/><Relationship Id="rId5" Type="http://schemas.openxmlformats.org/officeDocument/2006/relationships/hyperlink" Target="https://web.dev/" TargetMode="External"/><Relationship Id="rId6" Type="http://schemas.openxmlformats.org/officeDocument/2006/relationships/hyperlink" Target="https://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Jūsų klausimai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Kiek laiko bus saugomi gyvų paskaitų įrašai?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Mes įrašų specialiai tikrai netrinam, bet Teams dažnai keičia features, tai tikrai buvo laikas, kai video turėjo ,,galiojimo datą“, kol patys išsitrina, tai </a:t>
            </a:r>
            <a:r>
              <a:rPr b="1" i="1" lang="en"/>
              <a:t>rekomenduojame studentams parsisiųsti įrašus</a:t>
            </a:r>
            <a:r>
              <a:rPr i="1" lang="en"/>
              <a:t>, kad jaustųsi saugiai, kad turės.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Bentley redesign (tęsinys)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Kenceptualus Bentleys dizainas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4403225"/>
            <a:ext cx="852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https://www.behance.net/gallery/87986829/What-if-Bentley-website-was-luxurious-Concept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0" y="1106825"/>
            <a:ext cx="4845701" cy="30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įgyti darbdavio pasitikėjimą?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pavyzdžiai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Asmeninis puslapis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 talpinti asmeninį puslapį nemokamai?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Kaip sužinoti naujienas?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pavyzdžiai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Geras būdas įrodyti savo patirtį - kodo pavyzdžiai. Juos galima demonstruoti tiesiai iš Github.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74" y="2188025"/>
            <a:ext cx="4789448" cy="269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vs. git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 </a:t>
            </a:r>
            <a:r>
              <a:rPr lang="en"/>
              <a:t>- platforma; </a:t>
            </a:r>
            <a:r>
              <a:rPr b="1" lang="en"/>
              <a:t>git </a:t>
            </a:r>
            <a:r>
              <a:rPr lang="en"/>
              <a:t>- programinė įranga.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pagrindinės užduotys: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Nuklonuoti kodą (`git clone`)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Kurti kodo atšakas (`git checkout -b &lt;atšakos vardas&gt;`)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Pateikti savo kodą (`git commit -m “Mano commit’o žinutė”`)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Priduoti savo kodą į serverį (`git push`)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peržiūra - Code Review.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Hello world step by step</a:t>
            </a:r>
            <a:r>
              <a:rPr lang="en"/>
              <a:t>: https://guides.github.com/activities/hello-world/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Asmeninis puslapis gali būti paprasto dizaino ir nesudėtingos struktūros. Jame galite pateikti: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savo kontaktus (vardas, pavardė, el. paštas);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nuorodas į savo LinkedIn bei Github profilius;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technologijas su kuriomis dirbate;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gyvus savo darbų pavyzdžius (GIFs);</a:t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Asmeninis puslapis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talpinti asmeninį puslapį nemokamai?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Norint talpinti puslapį nėra būtina pirkti vietą serveryje ir domeno vardą - galite pasinaudoti nemokamomis priemonėmis: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pages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https://pages.github.com/</a:t>
            </a:r>
            <a:r>
              <a:rPr lang="en"/>
              <a:t>) - paprasčiausia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Netlify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https://www.netlify.com/pricing/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Heroku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https://www.heroku.com/home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Darbdaviams daug svarbiau kokį turinį pateiksite, o ne kur jis talpinamas.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sužinoti naujienas?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Newsletters - pvz.: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https://thehackernews.com/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Blogs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https://css-tricks.com/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https://web.dev/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Medium - autoriniai tekstai Jums aktualiomis temomis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https://medium.com/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