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8c441f61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8c441f61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8c441f61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8c441f61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9c93c8e6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9c93c8e6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9c93c8e6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9c93c8e6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9c93c8e6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9c93c8e6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9c93c8e6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9c93c8e6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9c93c8e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9c93c8e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8478ada89_1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8478ada89_1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9c93c8e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9c93c8e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8c441f61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8c441f61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8c441f61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8c441f61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8c441f61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8c441f61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8c441f61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8c441f61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8c441f61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8c441f61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google.com/forms/d/1sSG0Y5Xf6vzCXTrED-8CMuIPXzioAkjGjrwubIVAID8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DeividasBakanas/frontend-basics-2021-08-16/blob/master/keyboard-shortcuts.m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inv.bit.lt/login" TargetMode="External"/><Relationship Id="rId4" Type="http://schemas.openxmlformats.org/officeDocument/2006/relationships/hyperlink" Target="https://interactive-examples.mdn.mozilla.net/media/cc0-images/grapefruit-slice-332-332.jp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validator.w3.org/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Kaunas Java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Baltic Institute of Technology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24gr. 21.08.16 KNS JAVA Invest.lt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Praėjusią paskaitą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Tuščių simbolių (whitespace) traktavimas HTML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HTML turi specialų kodą tarpams kurie nesusispaudžia: </a:t>
            </a:r>
            <a:r>
              <a:rPr b="1" lang="en"/>
              <a:t>&amp;nbsp; </a:t>
            </a:r>
            <a:r>
              <a:rPr lang="en"/>
              <a:t>- non breakable space.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Išdėstymas naudojant tuščias eilutes ir tarpus yra </a:t>
            </a:r>
            <a:r>
              <a:rPr b="1" lang="en"/>
              <a:t>bloga praktika</a:t>
            </a:r>
            <a:r>
              <a:rPr lang="en"/>
              <a:t>, kadangi tam tikslui reikia naudoti HTML stilius (susipažinsim kiek vėliau).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Formatavimas tarpais apsunkina HTML dokumentą ir jo skaitomumą.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HTML sąrašai</a:t>
            </a:r>
            <a:r>
              <a:rPr lang="en"/>
              <a:t> - pagrininiai yra </a:t>
            </a:r>
            <a:r>
              <a:rPr b="1" lang="en"/>
              <a:t>ul </a:t>
            </a:r>
            <a:r>
              <a:rPr lang="en"/>
              <a:t>(unordered list) ir </a:t>
            </a:r>
            <a:r>
              <a:rPr b="1" lang="en"/>
              <a:t>ol </a:t>
            </a:r>
            <a:r>
              <a:rPr lang="en"/>
              <a:t>(ordered list).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Paveikslėlių alternatyvus tekstas</a:t>
            </a:r>
            <a:r>
              <a:rPr lang="en"/>
              <a:t> - rodomas kai paveikslėlis neužkraunamas.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050" y="1694650"/>
            <a:ext cx="140970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1713" y="1618450"/>
            <a:ext cx="122872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6350" y="1513675"/>
            <a:ext cx="142875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91013" y="1557325"/>
            <a:ext cx="79057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29838" y="3457825"/>
            <a:ext cx="237172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99350" y="3710025"/>
            <a:ext cx="1057400" cy="4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138" name="Google Shape;138;p25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Forma: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https://docs.google.com/forms/d/1sSG0Y5Xf6vzCXTrED-8CMuIPXzioAkjGjrwubIVAID8</a:t>
            </a:r>
            <a:endParaRPr sz="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Iki šiol turėjote: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Pradėti užduotį!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Peržvelgti užduoties sprendimus.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Gyvas užduoties sprendimas.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Klaviatūros trumpiniai.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Apšilimo užduotis.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Papildomas nuorodų funkcionalumas (email, phone links, id atributas ir navigacija).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5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62829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Paskaitų repozitorija </a:t>
            </a:r>
            <a:r>
              <a:rPr lang="en"/>
              <a:t>- peržvelgėme paskaitų informacijos repozitoriją (saugyklą).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HTML koduotės</a:t>
            </a:r>
            <a:r>
              <a:rPr lang="en"/>
              <a:t>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K</a:t>
            </a:r>
            <a:r>
              <a:rPr lang="en"/>
              <a:t>oduotės kompiuterių naudojamos, kad simboliui suteiktų dvejetainę skaitinę reikšmę.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Skirtingos koduotės naudoja skirtingą techniką ir </a:t>
            </a:r>
            <a:r>
              <a:rPr b="1" lang="en"/>
              <a:t>bitų kiekį </a:t>
            </a:r>
            <a:r>
              <a:rPr lang="en"/>
              <a:t>vienam simboliui užkoduoti.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Tam tikros koduotės </a:t>
            </a:r>
            <a:r>
              <a:rPr b="1" lang="en"/>
              <a:t>neatvaizduoja visų </a:t>
            </a:r>
            <a:r>
              <a:rPr lang="en"/>
              <a:t>reikalingų simbolių (</a:t>
            </a:r>
            <a:r>
              <a:rPr b="1" lang="en"/>
              <a:t>ASCII</a:t>
            </a:r>
            <a:r>
              <a:rPr lang="en"/>
              <a:t>).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Saugiausia naudoti </a:t>
            </a:r>
            <a:r>
              <a:rPr b="1" lang="en"/>
              <a:t>UTF8</a:t>
            </a:r>
            <a:r>
              <a:rPr lang="en"/>
              <a:t> koduotę, dėl plataus vaizduojamų simbolių kiekio</a:t>
            </a:r>
            <a:r>
              <a:rPr lang="en"/>
              <a:t>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Koduotė nustatoma </a:t>
            </a:r>
            <a:r>
              <a:rPr b="1" lang="en"/>
              <a:t>head </a:t>
            </a:r>
            <a:r>
              <a:rPr lang="en"/>
              <a:t>esančiame </a:t>
            </a:r>
            <a:r>
              <a:rPr b="1" lang="en"/>
              <a:t>meta </a:t>
            </a:r>
            <a:r>
              <a:rPr lang="en"/>
              <a:t>elemente, </a:t>
            </a:r>
            <a:r>
              <a:rPr b="1" lang="en"/>
              <a:t>charset </a:t>
            </a:r>
            <a:r>
              <a:rPr lang="en"/>
              <a:t>atributu.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2350" y="2269675"/>
            <a:ext cx="238125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66825" y="1152475"/>
            <a:ext cx="86790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HTML antraštės </a:t>
            </a:r>
            <a:r>
              <a:rPr lang="en"/>
              <a:t>- naudojamos </a:t>
            </a:r>
            <a:r>
              <a:rPr b="1" lang="en"/>
              <a:t>vizualiai išskirti </a:t>
            </a:r>
            <a:r>
              <a:rPr lang="en"/>
              <a:t>svarbias puslapio dalis ir jas </a:t>
            </a:r>
            <a:r>
              <a:rPr b="1" lang="en"/>
              <a:t>pavadinti</a:t>
            </a:r>
            <a:r>
              <a:rPr lang="en"/>
              <a:t>. Antraštes naudoja ir </a:t>
            </a:r>
            <a:r>
              <a:rPr b="1" lang="en"/>
              <a:t>paieškos varikliai</a:t>
            </a:r>
            <a:r>
              <a:rPr lang="en"/>
              <a:t> ir </a:t>
            </a:r>
            <a:r>
              <a:rPr b="1" lang="en"/>
              <a:t>ekranų skaitytuvai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h1 </a:t>
            </a:r>
            <a:r>
              <a:rPr lang="en"/>
              <a:t>antraštė - vienintelė puslapyje; antraštės didesnis skaičius - mažesnis prioritetas.</a:t>
            </a:r>
            <a:endParaRPr b="1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800" y="2622613"/>
            <a:ext cx="2422525" cy="213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8325" y="2486225"/>
            <a:ext cx="1708747" cy="24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Nuorodos į failu</a:t>
            </a:r>
            <a:r>
              <a:rPr b="1" lang="en"/>
              <a:t>s </a:t>
            </a:r>
            <a:r>
              <a:rPr lang="en"/>
              <a:t>- gali būti skirtos pasiekti per </a:t>
            </a:r>
            <a:r>
              <a:rPr b="1" lang="en"/>
              <a:t>internetą prieinamus šaltinius</a:t>
            </a:r>
            <a:r>
              <a:rPr lang="en"/>
              <a:t> arba </a:t>
            </a:r>
            <a:r>
              <a:rPr b="1" lang="en"/>
              <a:t>kompiuterio failų sistemoje</a:t>
            </a:r>
            <a:r>
              <a:rPr lang="en"/>
              <a:t> esančius failus.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Per internetą:</a:t>
            </a:r>
            <a:endParaRPr i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https://www.inv.bit.lt/login</a:t>
            </a:r>
            <a:r>
              <a:rPr lang="en"/>
              <a:t> - HTML dokumentą;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https://interactive-examples.mdn.mozilla.net/media/cc0-images/grapefruit-slice-332-332.jpg</a:t>
            </a:r>
            <a:r>
              <a:rPr lang="en"/>
              <a:t> - nuotrauką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Per failų sistemą:</a:t>
            </a:r>
            <a:endParaRPr i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D:\Individuali veikla\BIT\Kursai\frontend-basics-2021-08-16\1 savaitė\1.2\headings.html - HTML dokumentą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D:/Individuali veikla/BIT/Kursai/frontend-basics-2021-08-16/1 savaitė/1.3/raudona-citrina.jpg - nuotrauką.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Absoliučios nuorodos </a:t>
            </a:r>
            <a:r>
              <a:rPr lang="en"/>
              <a:t>- nurodo pilną kelią iki dokumento (su protokolu / disko raide);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Iš </a:t>
            </a:r>
            <a:r>
              <a:rPr lang="en" u="sng"/>
              <a:t>D:\Individuali veikla\BIT\Kursai\frontend-basics-2021-08-16\1 savaitė\1.2\</a:t>
            </a:r>
            <a:r>
              <a:rPr lang="en"/>
              <a:t>links.html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Į </a:t>
            </a:r>
            <a:r>
              <a:rPr lang="en" u="sng"/>
              <a:t>D:\Individuali veikla\BIT\Kursai\frontend-basics-2021-08-16\1 savaitė\1.2\</a:t>
            </a:r>
            <a:r>
              <a:rPr lang="en"/>
              <a:t>relative\relative-page.html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Realityvios nuorodos</a:t>
            </a:r>
            <a:r>
              <a:rPr lang="en"/>
              <a:t> - kelią iki šaltinio pateikia nuo esamo dokumento.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Iš </a:t>
            </a:r>
            <a:r>
              <a:rPr lang="en" u="sng"/>
              <a:t>./</a:t>
            </a:r>
            <a:r>
              <a:rPr lang="en"/>
              <a:t>links.html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Į </a:t>
            </a:r>
            <a:r>
              <a:rPr lang="en" u="sng"/>
              <a:t>./</a:t>
            </a:r>
            <a:r>
              <a:rPr lang="en"/>
              <a:t>relative/relative-page.html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Kodo komentarai</a:t>
            </a:r>
            <a:r>
              <a:rPr lang="en"/>
              <a:t> - sveikintinas reiškinys pasižymint svarbią informaciją.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Kadangi front-end programavime </a:t>
            </a:r>
            <a:r>
              <a:rPr lang="en"/>
              <a:t>(HTML, CSS, JS)</a:t>
            </a:r>
            <a:r>
              <a:rPr lang="en"/>
              <a:t> </a:t>
            </a:r>
            <a:r>
              <a:rPr b="1" lang="en"/>
              <a:t>visas kodas parsiunčiamas </a:t>
            </a:r>
            <a:r>
              <a:rPr lang="en"/>
              <a:t>į vartotojo kompiuterį, </a:t>
            </a:r>
            <a:r>
              <a:rPr b="1" lang="en"/>
              <a:t>komentuoti reikia atidžiai</a:t>
            </a:r>
            <a:r>
              <a:rPr lang="en"/>
              <a:t> (bet kas komentarą galės perskaityti)!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363" y="3302300"/>
            <a:ext cx="473526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HTML validavimas</a:t>
            </a:r>
            <a:r>
              <a:rPr lang="en"/>
              <a:t> - galimas norint patikrinti kodo teisingumą. Galima naudoti W3C pateiktą </a:t>
            </a:r>
            <a:r>
              <a:rPr lang="en" u="sng">
                <a:solidFill>
                  <a:schemeClr val="hlink"/>
                </a:solidFill>
                <a:hlinkClick r:id="rId3"/>
              </a:rPr>
              <a:t>validatorių</a:t>
            </a:r>
            <a:r>
              <a:rPr lang="en"/>
              <a:t> ar kitą atitikmenį.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Specialių simbolių naudojimas HTML dokumentuose</a:t>
            </a:r>
            <a:r>
              <a:rPr lang="en"/>
              <a:t> - tam tikri simboliai HTML dokumente yra rezervuoti. Juos galima pakeisti atitikmeniu: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Tuščių simbolių (whitespace) traktavimas HTML </a:t>
            </a:r>
            <a:r>
              <a:rPr lang="en"/>
              <a:t>- HTML pasikartojančius tuščius simbolius / eilutes sutraukia į vieną. Nebent naudojamas elementas </a:t>
            </a:r>
            <a:r>
              <a:rPr b="1" lang="en"/>
              <a:t>pre</a:t>
            </a:r>
            <a:r>
              <a:rPr lang="en"/>
              <a:t>, kuris išlaiko tuščius tarpus tokius, kaip nustatyta kode.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6575" y="2782300"/>
            <a:ext cx="2446675" cy="4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