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86ad38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86ad38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c29e166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c29e166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c29e166e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c29e166e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29e166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29e166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29e166e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c29e166e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13c2464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c13c2464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29e166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29e166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c29e166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c29e166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c13c2464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c13c2464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c13c2464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c13c2464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c13c2464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c13c2464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c13c2464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c13c2464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86ad38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b86ad38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29e166e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29e166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29e166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29e166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29e166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29e166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29e166e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c29e166e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29e166e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29e166e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html/html_form_attributes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html/html_form_attribute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</a:t>
            </a:r>
            <a:r>
              <a:rPr b="1" lang="en"/>
              <a:t>validacija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aisyklės nustatomos </a:t>
            </a:r>
            <a:r>
              <a:rPr b="1" lang="en"/>
              <a:t>atributais ant formos elementų </a:t>
            </a:r>
            <a:r>
              <a:rPr lang="en"/>
              <a:t>(input, textarea, kitų…).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</a:t>
            </a:r>
            <a:r>
              <a:rPr lang="en"/>
              <a:t>odomo klaidos pranešimo </a:t>
            </a:r>
            <a:r>
              <a:rPr b="1" lang="en"/>
              <a:t>kalba priklauso nuo naršyklės nustatymų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am tikri validacijos atributai </a:t>
            </a:r>
            <a:r>
              <a:rPr b="1" lang="en"/>
              <a:t>tinka tik tekstiniai įvesčiai</a:t>
            </a:r>
            <a:r>
              <a:rPr lang="en"/>
              <a:t> (minlength, maxlength), </a:t>
            </a:r>
            <a:r>
              <a:rPr b="1" lang="en"/>
              <a:t>kiti tik skaitinei įvesčiai</a:t>
            </a:r>
            <a:r>
              <a:rPr lang="en"/>
              <a:t> (min, max).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</a:t>
            </a:r>
            <a:r>
              <a:rPr lang="en"/>
              <a:t>validacijos</a:t>
            </a:r>
            <a:r>
              <a:rPr b="1" lang="en"/>
              <a:t> atributai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required </a:t>
            </a:r>
            <a:r>
              <a:rPr lang="en"/>
              <a:t>- nurodo privalomą lauką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50" y="3362013"/>
            <a:ext cx="42957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925" y="2692025"/>
            <a:ext cx="4157050" cy="3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validacijos</a:t>
            </a:r>
            <a:r>
              <a:rPr b="1" lang="en"/>
              <a:t> atributai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minlength</a:t>
            </a:r>
            <a:r>
              <a:rPr lang="en"/>
              <a:t>, </a:t>
            </a:r>
            <a:r>
              <a:rPr b="1" lang="en"/>
              <a:t>maxlength</a:t>
            </a:r>
            <a:r>
              <a:rPr b="1" lang="en"/>
              <a:t> </a:t>
            </a:r>
            <a:r>
              <a:rPr lang="en"/>
              <a:t>- nurodo pateikto teksto ilgio ribojimus.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750" y="3393700"/>
            <a:ext cx="3605425" cy="14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588" y="2787525"/>
            <a:ext cx="5593725" cy="2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validacijos</a:t>
            </a:r>
            <a:r>
              <a:rPr b="1" lang="en"/>
              <a:t> atributai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min</a:t>
            </a:r>
            <a:r>
              <a:rPr lang="en"/>
              <a:t>, </a:t>
            </a:r>
            <a:r>
              <a:rPr b="1" lang="en"/>
              <a:t>max</a:t>
            </a:r>
            <a:r>
              <a:rPr lang="en"/>
              <a:t> - nurodo pateiktos </a:t>
            </a:r>
            <a:r>
              <a:rPr b="1" lang="en"/>
              <a:t>skaitinės</a:t>
            </a:r>
            <a:r>
              <a:rPr lang="en"/>
              <a:t> reikšmės ribojimus.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71" y="3657200"/>
            <a:ext cx="3326226" cy="12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125" y="3695850"/>
            <a:ext cx="3200661" cy="11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8225" y="2638950"/>
            <a:ext cx="5047300" cy="3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validacijos</a:t>
            </a:r>
            <a:r>
              <a:rPr b="1" lang="en"/>
              <a:t> atributai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</a:t>
            </a:r>
            <a:r>
              <a:rPr b="1" lang="en"/>
              <a:t>attern </a:t>
            </a:r>
            <a:r>
              <a:rPr lang="en"/>
              <a:t>- nurodo šabloną, kurį turi atitikti turinys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š</a:t>
            </a:r>
            <a:r>
              <a:rPr lang="en"/>
              <a:t>ablonai aprašomi naudojant  reguliaras išraiškas - </a:t>
            </a:r>
            <a:r>
              <a:rPr b="1" lang="en"/>
              <a:t>Regular Expressions</a:t>
            </a:r>
            <a:endParaRPr b="1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797" y="3659200"/>
            <a:ext cx="3716400" cy="11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313" y="2963925"/>
            <a:ext cx="3881375" cy="2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Technologijų žemėlapis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 (</a:t>
            </a:r>
            <a:r>
              <a:rPr lang="en" u="sng">
                <a:solidFill>
                  <a:schemeClr val="hlink"/>
                </a:solidFill>
                <a:hlinkClick r:id="rId3"/>
              </a:rPr>
              <a:t>šaltinis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 (pradinė reikšmė)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 (pavadinimas siunčiant į serverį)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placeholder (tekstas iki vartotojo turinio įvedimo)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 (panašu į </a:t>
            </a:r>
            <a:r>
              <a:rPr b="1" lang="en"/>
              <a:t>textarea</a:t>
            </a:r>
            <a:r>
              <a:rPr lang="en"/>
              <a:t> </a:t>
            </a:r>
            <a:r>
              <a:rPr i="1" lang="en"/>
              <a:t>cols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autocomplete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 (</a:t>
            </a:r>
            <a:r>
              <a:rPr lang="en" u="sng">
                <a:solidFill>
                  <a:schemeClr val="hlink"/>
                </a:solidFill>
                <a:hlinkClick r:id="rId3"/>
              </a:rPr>
              <a:t>šaltinis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 (pradinė reikšmė)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 (pavadinimas siunčiant į serverį)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placeholder (tekstas iki vartotojo turinio įvedimo)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 (panašu į </a:t>
            </a:r>
            <a:r>
              <a:rPr b="1" lang="en"/>
              <a:t>textarea</a:t>
            </a:r>
            <a:r>
              <a:rPr lang="en"/>
              <a:t> </a:t>
            </a:r>
            <a:r>
              <a:rPr i="1" lang="en"/>
              <a:t>cols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autocomplete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apildoma validacija, įvesties (dažniau mobiliuosiuose) adaptavimas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min, max, step 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papildomi naršyklės valdikliai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 validacija, įvesties (dažniau mobiliuosiuose) adaptavimas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validacija, įvesties adaptavimas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</a:t>
            </a:r>
            <a:r>
              <a:rPr lang="en"/>
              <a:t>vedamo teksto paslėpimas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apildomos indikacijos HTTPS nenaudojantiems puslapiams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</a:t>
            </a:r>
            <a:r>
              <a:rPr lang="en"/>
              <a:t>auko išvalymo galimybė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papildomos įvesties galimybės, semantinė prasmė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</a:t>
            </a:r>
            <a:r>
              <a:rPr lang="en"/>
              <a:t>idden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aslepia informaciją nuo vartotojo akių (viską galima pamatyti per DevTools Inspect Element)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</a:t>
            </a:r>
            <a:r>
              <a:rPr lang="en"/>
              <a:t>iunčia duomenis į serverį, kaip įprastas formos elementas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datetime-local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checkbox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208500" cy="54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“submit”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vaizduojamas kaip įprastas mygtukas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santis formoje elgiasi taip pat kaip </a:t>
            </a:r>
            <a:r>
              <a:rPr b="1" lang="en"/>
              <a:t>button</a:t>
            </a:r>
            <a:r>
              <a:rPr lang="en"/>
              <a:t> elementas - pateikia formą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13" y="3848200"/>
            <a:ext cx="22574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588" y="2958950"/>
            <a:ext cx="4603724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“submit”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naudojant </a:t>
            </a:r>
            <a:r>
              <a:rPr b="1" lang="en"/>
              <a:t>formaction</a:t>
            </a:r>
            <a:r>
              <a:rPr lang="en"/>
              <a:t> ir </a:t>
            </a:r>
            <a:r>
              <a:rPr b="1" lang="en"/>
              <a:t>formmethod </a:t>
            </a:r>
            <a:r>
              <a:rPr lang="en"/>
              <a:t>galima pateikti formą kitur, nei nustatyta pačioje formoje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mygtuką galima laikyti ir ne formos viduje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12" y="2656325"/>
            <a:ext cx="8114576" cy="9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813" y="4048550"/>
            <a:ext cx="5063274" cy="9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“button”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vizualiai atrodo taip pat kaip </a:t>
            </a:r>
            <a:r>
              <a:rPr b="1" lang="en"/>
              <a:t>button </a:t>
            </a:r>
            <a:r>
              <a:rPr lang="en"/>
              <a:t>elementas ar </a:t>
            </a:r>
            <a:r>
              <a:rPr b="1" lang="en"/>
              <a:t>input type “submit”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eturi </a:t>
            </a:r>
            <a:r>
              <a:rPr b="1" lang="en"/>
              <a:t>button</a:t>
            </a:r>
            <a:r>
              <a:rPr lang="en"/>
              <a:t> elementui ir </a:t>
            </a:r>
            <a:r>
              <a:rPr b="1" lang="en"/>
              <a:t>input type “submit”</a:t>
            </a:r>
            <a:r>
              <a:rPr lang="en"/>
              <a:t> būdingo funkcionalumo formose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unkcionalumas suteikiamas per JavaScript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88" y="2376488"/>
            <a:ext cx="36480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509838"/>
            <a:ext cx="40100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71800"/>
            <a:ext cx="38697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r>
              <a:rPr b="1" lang="en"/>
              <a:t>ieldset </a:t>
            </a:r>
            <a:r>
              <a:rPr lang="en"/>
              <a:t>elementas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</a:t>
            </a:r>
            <a:r>
              <a:rPr lang="en"/>
              <a:t>rupuoja formos elementus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iduje padė</a:t>
            </a:r>
            <a:r>
              <a:rPr lang="en"/>
              <a:t>tas</a:t>
            </a:r>
            <a:r>
              <a:rPr lang="en"/>
              <a:t> </a:t>
            </a:r>
            <a:r>
              <a:rPr b="1" lang="en"/>
              <a:t>legend</a:t>
            </a:r>
            <a:r>
              <a:rPr lang="en"/>
              <a:t> elementas </a:t>
            </a:r>
            <a:r>
              <a:rPr lang="en"/>
              <a:t>suteikia grupei pavadinimą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25" y="3481563"/>
            <a:ext cx="46672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400" y="261750"/>
            <a:ext cx="3003825" cy="46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saugo skaitines reikšmes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turi naršyklės suteikiamą papildoma funkcionalumą (valdymas rodyklėmis)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 būti taikomi bendri formų atributai </a:t>
            </a:r>
            <a:r>
              <a:rPr b="1" lang="en"/>
              <a:t>value</a:t>
            </a:r>
            <a:r>
              <a:rPr lang="en"/>
              <a:t>, </a:t>
            </a:r>
            <a:r>
              <a:rPr b="1" lang="en"/>
              <a:t>placeholder</a:t>
            </a:r>
            <a:r>
              <a:rPr lang="en"/>
              <a:t>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575" y="3325500"/>
            <a:ext cx="30099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525" y="2834750"/>
            <a:ext cx="4036000" cy="3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specifiniu </a:t>
            </a:r>
            <a:r>
              <a:rPr b="1" lang="en"/>
              <a:t>step</a:t>
            </a:r>
            <a:r>
              <a:rPr lang="en"/>
              <a:t> atributu galime keisti žingsnį, kuriuo didinamas / mažinamas skaičius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75" y="3233250"/>
            <a:ext cx="5374700" cy="3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