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c9791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c9791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bf812e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bf812e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Learn/HTML/Tables/Basics#when_should_you_not_use_html_tables" TargetMode="External"/><Relationship Id="rId4" Type="http://schemas.openxmlformats.org/officeDocument/2006/relationships/hyperlink" Target="https://css-tricks.com/responsive-data-tab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- pavogti vėliavą - capture the flag (</a:t>
            </a:r>
            <a:r>
              <a:rPr b="1" lang="en"/>
              <a:t>apžvalga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Užduotis meteorologija + gyvas sprendimas.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Iki šiol turėjote: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Įgyvendinti užduotį meteorologija.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meteorologija problemų aptarimas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Namų darbo aptarimas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Praėjusios savaitės apžvalga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lentelės (</a:t>
            </a:r>
            <a:r>
              <a:rPr lang="en" u="sng">
                <a:solidFill>
                  <a:schemeClr val="hlink"/>
                </a:solidFill>
                <a:hlinkClick r:id="rId3"/>
              </a:rPr>
              <a:t>panaudojimo atvejai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problemos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Bazinė struktūra (table, tr, td)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Elementų perdengimas (rowspan, colspan atributai)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Sudėtingesnė lentelės struktūra (caption, thead, th, tbody, tfoot)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 lentelėje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Užduotis valgymai (</a:t>
            </a:r>
            <a:r>
              <a:rPr b="1" i="1" lang="en"/>
              <a:t>lentelės</a:t>
            </a:r>
            <a:r>
              <a:rPr lang="en"/>
              <a:t> </a:t>
            </a:r>
            <a:r>
              <a:rPr b="1" i="1" lang="en"/>
              <a:t>edition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