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bdea82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bdea82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a3fab6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a3fab6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0f82bf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0f82bf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0f82bf2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0f82bf2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0f82bf2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10f82bf2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bdea82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bdea82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kokiu būdu yra valdomas turinys, kuris netelpa į elementą: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croll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/>
              <a:t>ra </a:t>
            </a:r>
            <a:r>
              <a:rPr lang="en"/>
              <a:t>g</a:t>
            </a:r>
            <a:r>
              <a:rPr lang="en"/>
              <a:t>alimybė nustatyti skirtingoms ašims (overflow-y, overflow-x CSS properties)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text-overflow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1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Nurodo kaip tekstas išeinantis iš parent elemento ribų yra vaizduojamas vartotojui. Galimos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lip - tekstas nukertamas ties riba, kuria išeinama iš ribų (numatytoji reikšmė)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llipsis - tekstas ties ta pačia riba, tačiau prie teksto pridedamas simbolis `…`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Kaip pasiekti ellipsis   - https://css-tricks.com/snippets/css/truncate-string-with-ellipsis/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00" y="3508825"/>
            <a:ext cx="2647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0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(custom properties)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060375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leidžia nustatyti individualias reikšmes, primenančias kintamuosius: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--main-bg-color</a:t>
            </a:r>
            <a:r>
              <a:rPr lang="en"/>
              <a:t> yra pavadinimas parinktas programuotojo (reikšmė privalo prasidėti </a:t>
            </a:r>
            <a:r>
              <a:rPr b="1" lang="en"/>
              <a:t>--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Tokias reikšmes galima panaudoti kaip CSS properties reikšmes naudojant `var` CSS funkciją: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488" y="1698638"/>
            <a:ext cx="24479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513" y="4017275"/>
            <a:ext cx="35718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privalumai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pernaudoti reikšmę.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keisti reikšmes centralizuotai - vienoje vietoje.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Galimybę suteikti papildomą / semantinę prasmę reikšmėms (svarbu programuotojams).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keisti tik kintamuosius esant skirtingoms sąlygoms nekeičiant kito kodo.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Kenceptualus Bentleys dizainas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4032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https://www.behance.net/gallery/87986829/What-if-Bentley-website-was-luxurious-Concept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0" y="1106825"/>
            <a:ext cx="4845701" cy="30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991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elementai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overflow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ext-overflow property (ellipsis)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variables (custom properties)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</a:t>
            </a:r>
            <a:r>
              <a:rPr lang="en"/>
              <a:t>seudo elementai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rašyti stilius specifiniai elemento daliai: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fter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irst-letter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irst-line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laceholder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arker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00" y="3504413"/>
            <a:ext cx="36576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488" y="1828800"/>
            <a:ext cx="23717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