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b86ad38a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b86ad38a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86ad38a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b86ad38a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b86ad38a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b86ad38a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b86ad38a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b86ad38a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b86ad38a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b86ad38a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b86ad38a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b86ad38a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c13c2464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c13c2464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c13c2464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c13c2464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c13c2464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c13c2464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b4af174d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b4af174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8c97912a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8c97912a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b86ad38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b86ad38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b86ad38a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b86ad38a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b86ad38a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b86ad38a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b86ad38a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b86ad38a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86ad38a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b86ad38a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gif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8.png"/><Relationship Id="rId8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Web/JavaScript/Guide/Regular_Expressions" TargetMode="External"/><Relationship Id="rId4" Type="http://schemas.openxmlformats.org/officeDocument/2006/relationships/hyperlink" Target="https://regex101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hyperlink" Target="https://www.telia.lt/mano/privatiems/sso" TargetMode="External"/><Relationship Id="rId7" Type="http://schemas.openxmlformats.org/officeDocument/2006/relationships/hyperlink" Target="https://e.ignitis.lt/prisijungti#/registracija#registracija" TargetMode="External"/><Relationship Id="rId8" Type="http://schemas.openxmlformats.org/officeDocument/2006/relationships/hyperlink" Target="https://dizelvita.l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2021-08-27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</a:t>
            </a:r>
            <a:r>
              <a:rPr b="1" lang="en"/>
              <a:t> </a:t>
            </a:r>
            <a:r>
              <a:rPr lang="en"/>
              <a:t>elementas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action</a:t>
            </a:r>
            <a:r>
              <a:rPr lang="en"/>
              <a:t> atributu nurodo, kur bus siunčiami formos duomenys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</a:t>
            </a:r>
            <a:r>
              <a:rPr b="1" lang="en"/>
              <a:t>ethod</a:t>
            </a:r>
            <a:r>
              <a:rPr lang="en"/>
              <a:t> atributu nurodoma kaip bus siunčiami duomenys (GET, POST).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00" y="4145588"/>
            <a:ext cx="3847250" cy="46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678200" y="374540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formos pateikimo metodas </a:t>
            </a:r>
            <a:r>
              <a:rPr b="1" lang="en"/>
              <a:t>GET</a:t>
            </a:r>
            <a:endParaRPr b="1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478" y="4069400"/>
            <a:ext cx="2119575" cy="6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5521475" y="3669200"/>
            <a:ext cx="29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formos pateikimo metodas </a:t>
            </a:r>
            <a:r>
              <a:rPr b="1" lang="en"/>
              <a:t>POST</a:t>
            </a:r>
            <a:endParaRPr b="1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8963" y="2617588"/>
            <a:ext cx="43910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 </a:t>
            </a:r>
            <a:r>
              <a:rPr lang="en"/>
              <a:t>elementas, </a:t>
            </a:r>
            <a:r>
              <a:rPr i="1" lang="en"/>
              <a:t>method</a:t>
            </a:r>
            <a:r>
              <a:rPr lang="en"/>
              <a:t> atributas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GET </a:t>
            </a:r>
            <a:r>
              <a:rPr lang="en"/>
              <a:t>- duomenys siunčiami naudojant </a:t>
            </a:r>
            <a:r>
              <a:rPr b="1" lang="en"/>
              <a:t>nuorodos adresą </a:t>
            </a:r>
            <a:r>
              <a:rPr lang="en"/>
              <a:t>HTTP </a:t>
            </a:r>
            <a:r>
              <a:rPr b="1" lang="en"/>
              <a:t>GET metodu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URL ilgis limituojantis faktorius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negalima siųsti jautrių duomenų, kadangi nuoroda laisvai matoma tinklo sraute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POST </a:t>
            </a:r>
            <a:r>
              <a:rPr lang="en"/>
              <a:t>- duomenys siunčiami naudojant </a:t>
            </a:r>
            <a:r>
              <a:rPr b="1" lang="en"/>
              <a:t>HTTP POST</a:t>
            </a:r>
            <a:r>
              <a:rPr lang="en"/>
              <a:t> užklausos turinį (</a:t>
            </a:r>
            <a:r>
              <a:rPr i="1" lang="en"/>
              <a:t>request body</a:t>
            </a:r>
            <a:r>
              <a:rPr lang="en"/>
              <a:t>). Naudojant HTTPS, siunčiami duomenys užšifruojami tranzite nuo serverio iki kliento (naršyklės).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textarea</a:t>
            </a:r>
            <a:r>
              <a:rPr b="1" lang="en"/>
              <a:t> </a:t>
            </a:r>
            <a:r>
              <a:rPr lang="en"/>
              <a:t>elementas - ilgo teksto įvedimas (keletos eilučių).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363" y="2334288"/>
            <a:ext cx="31527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3312" y="1865500"/>
            <a:ext cx="2539450" cy="2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25" y="4015995"/>
            <a:ext cx="8185500" cy="23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Vartotojas gali keisti šio elemento dimensijas </a:t>
            </a:r>
            <a:r>
              <a:rPr lang="en"/>
              <a:t>(ploti ir aukštį) patraukdamas apatinį dešinį kampą pėle.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textarea </a:t>
            </a:r>
            <a:r>
              <a:rPr lang="en"/>
              <a:t>elementas - ilgo teksto įvedimas (keletos eilučių).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</a:t>
            </a:r>
            <a:r>
              <a:rPr lang="en"/>
              <a:t>aip ir </a:t>
            </a:r>
            <a:r>
              <a:rPr b="1" lang="en"/>
              <a:t>input</a:t>
            </a:r>
            <a:r>
              <a:rPr lang="en"/>
              <a:t>, </a:t>
            </a:r>
            <a:r>
              <a:rPr lang="en"/>
              <a:t>duomenis perduodamus į serverį pažymi </a:t>
            </a:r>
            <a:r>
              <a:rPr i="1" lang="en"/>
              <a:t>name </a:t>
            </a:r>
            <a:r>
              <a:rPr lang="en"/>
              <a:t>atribute nurodytu pavadinimu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700" y="3109113"/>
            <a:ext cx="29241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325" y="2694600"/>
            <a:ext cx="3888550" cy="2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9725" y="4511945"/>
            <a:ext cx="3695150" cy="37338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497725" y="2635475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HTML dokumente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497725" y="3109125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Užpildome lauką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497725" y="4485125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Pateikiame formą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textarea </a:t>
            </a:r>
            <a:r>
              <a:rPr lang="en"/>
              <a:t>elementas - ilgo teksto įvedimas (keletos eilučių).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atributais </a:t>
            </a:r>
            <a:r>
              <a:rPr b="1" lang="en"/>
              <a:t>rows</a:t>
            </a:r>
            <a:r>
              <a:rPr lang="en"/>
              <a:t> (eilučių kiekis) ir </a:t>
            </a:r>
            <a:r>
              <a:rPr b="1" lang="en"/>
              <a:t>cols </a:t>
            </a:r>
            <a:r>
              <a:rPr lang="en"/>
              <a:t>(simbolių kiekis eilutėje) galime valdyti pradinį elemento dydį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375" y="2337675"/>
            <a:ext cx="1712875" cy="21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900" y="4699275"/>
            <a:ext cx="4763050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600" y="4699275"/>
            <a:ext cx="2486135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138" y="3008588"/>
            <a:ext cx="28670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textarea </a:t>
            </a:r>
            <a:r>
              <a:rPr lang="en"/>
              <a:t>elementas - ilgo teksto įvedimas (keletos eilučių).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anašų efektą galime pasiekti nustatydami </a:t>
            </a:r>
            <a:r>
              <a:rPr b="1" lang="en"/>
              <a:t>height</a:t>
            </a:r>
            <a:r>
              <a:rPr lang="en"/>
              <a:t> ir </a:t>
            </a:r>
            <a:r>
              <a:rPr b="1" lang="en"/>
              <a:t>width</a:t>
            </a:r>
            <a:r>
              <a:rPr lang="en"/>
              <a:t> CSS savybes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475" y="2262749"/>
            <a:ext cx="2013050" cy="25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000" y="3929425"/>
            <a:ext cx="6286600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2625" y="2541025"/>
            <a:ext cx="4763050" cy="2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3203550" y="3176663"/>
            <a:ext cx="5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textarea </a:t>
            </a:r>
            <a:r>
              <a:rPr lang="en"/>
              <a:t>elementas - ilgo teksto įvedimas (keletos eilučių).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priboti </a:t>
            </a:r>
            <a:r>
              <a:rPr b="1" lang="en"/>
              <a:t>textarea</a:t>
            </a:r>
            <a:r>
              <a:rPr lang="en"/>
              <a:t> plėtimosi galimybes galime naudodami CSS properties </a:t>
            </a:r>
            <a:r>
              <a:rPr b="1" lang="en"/>
              <a:t>max-width</a:t>
            </a:r>
            <a:r>
              <a:rPr lang="en"/>
              <a:t> ir </a:t>
            </a:r>
            <a:r>
              <a:rPr b="1" lang="en"/>
              <a:t>max-height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125" y="2571750"/>
            <a:ext cx="3461125" cy="18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638" y="4567750"/>
            <a:ext cx="6947675" cy="2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textarea </a:t>
            </a:r>
            <a:r>
              <a:rPr lang="en"/>
              <a:t>elementas - ilgo teksto įvedimas (keletos eilučių).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property </a:t>
            </a:r>
            <a:r>
              <a:rPr b="1" lang="en"/>
              <a:t>resize</a:t>
            </a:r>
            <a:r>
              <a:rPr lang="en"/>
              <a:t> </a:t>
            </a:r>
            <a:r>
              <a:rPr lang="en"/>
              <a:t>n</a:t>
            </a:r>
            <a:r>
              <a:rPr lang="en"/>
              <a:t>ustato į kryptimi galima plėsti elementą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225" y="2205025"/>
            <a:ext cx="28956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550" y="3080150"/>
            <a:ext cx="28289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2838" y="3983838"/>
            <a:ext cx="28479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025" y="2453225"/>
            <a:ext cx="4542975" cy="2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025" y="3164600"/>
            <a:ext cx="4542975" cy="224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025" y="4044325"/>
            <a:ext cx="3945145" cy="2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582300" y="458215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umatytoji reikšmė - </a:t>
            </a:r>
            <a:r>
              <a:rPr b="1" lang="en"/>
              <a:t>resize: both;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textarea </a:t>
            </a:r>
            <a:r>
              <a:rPr lang="en"/>
              <a:t>elementas - ilgo teksto įvedimas (keletos eilučių).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kaip ir kitiems formos elementams, textarea galime pridėti </a:t>
            </a:r>
            <a:r>
              <a:rPr b="1" lang="en"/>
              <a:t>placeholder</a:t>
            </a:r>
            <a:r>
              <a:rPr lang="en"/>
              <a:t> atributą.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488" y="2855788"/>
            <a:ext cx="29813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900" y="4191550"/>
            <a:ext cx="5934200" cy="2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input</a:t>
            </a:r>
            <a:r>
              <a:rPr lang="en"/>
              <a:t> type=”submit” / type=”button”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formaction</a:t>
            </a:r>
            <a:r>
              <a:rPr lang="en"/>
              <a:t>, </a:t>
            </a:r>
            <a:r>
              <a:rPr b="1" lang="en"/>
              <a:t>formmethod </a:t>
            </a:r>
            <a:r>
              <a:rPr lang="en"/>
              <a:t>atributai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fieldset</a:t>
            </a:r>
            <a:r>
              <a:rPr lang="en"/>
              <a:t> ir </a:t>
            </a:r>
            <a:r>
              <a:rPr b="1" lang="en"/>
              <a:t>legend </a:t>
            </a:r>
            <a:r>
              <a:rPr lang="en"/>
              <a:t>elementai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 formų </a:t>
            </a:r>
            <a:r>
              <a:rPr b="1" lang="en"/>
              <a:t>validacija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required </a:t>
            </a:r>
            <a:r>
              <a:rPr lang="en"/>
              <a:t>atributas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minlength</a:t>
            </a:r>
            <a:r>
              <a:rPr lang="en"/>
              <a:t>, </a:t>
            </a:r>
            <a:r>
              <a:rPr i="1" lang="en"/>
              <a:t>maxlength</a:t>
            </a:r>
            <a:r>
              <a:rPr lang="en"/>
              <a:t> atributai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min</a:t>
            </a:r>
            <a:r>
              <a:rPr lang="en"/>
              <a:t>, </a:t>
            </a:r>
            <a:r>
              <a:rPr i="1" lang="en"/>
              <a:t>max </a:t>
            </a:r>
            <a:r>
              <a:rPr lang="en"/>
              <a:t>atributai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pattern</a:t>
            </a:r>
            <a:r>
              <a:rPr lang="en"/>
              <a:t> atributas (</a:t>
            </a:r>
            <a:r>
              <a:rPr lang="en" u="sng">
                <a:solidFill>
                  <a:schemeClr val="hlink"/>
                </a:solidFill>
                <a:hlinkClick r:id="rId3"/>
              </a:rPr>
              <a:t>regular expression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playground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Užduotis “Kontaktų forma”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208500" cy="54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Formų svarba ir paplitimas - prisijungimas, registracija, kontaktų formos.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300" y="1995999"/>
            <a:ext cx="2698636" cy="24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25" y="1943875"/>
            <a:ext cx="2210225" cy="25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1800" y="1928563"/>
            <a:ext cx="2383959" cy="25803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834036" y="4636825"/>
            <a:ext cx="16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Telia prisijungimas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520125" y="4636825"/>
            <a:ext cx="15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Ignitis registracija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145161" y="4636825"/>
            <a:ext cx="21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Dizelvita kontaktų forma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</a:t>
            </a:r>
            <a:r>
              <a:rPr lang="en"/>
              <a:t>elementas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</a:t>
            </a:r>
            <a:r>
              <a:rPr lang="en"/>
              <a:t>eičia įvedamų duomenų formatą </a:t>
            </a:r>
            <a:r>
              <a:rPr b="1" lang="en"/>
              <a:t>type </a:t>
            </a:r>
            <a:r>
              <a:rPr lang="en"/>
              <a:t>atributu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875" y="2872625"/>
            <a:ext cx="2536950" cy="8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650" y="2571750"/>
            <a:ext cx="2584525" cy="16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</a:t>
            </a:r>
            <a:r>
              <a:rPr lang="en"/>
              <a:t>elementas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radinė reikšmė nustatoma atributu </a:t>
            </a:r>
            <a:r>
              <a:rPr b="1" lang="en"/>
              <a:t>value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</a:t>
            </a:r>
            <a:r>
              <a:rPr b="1" lang="en"/>
              <a:t>laceholder </a:t>
            </a:r>
            <a:r>
              <a:rPr lang="en"/>
              <a:t>atributu nustatoma reikšmė rodoma tol, kol neįvesta vartotojas neįvedė savo reikšmės.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150" y="3760525"/>
            <a:ext cx="2460600" cy="3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350" y="3310888"/>
            <a:ext cx="2979750" cy="2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500" y="3329238"/>
            <a:ext cx="4031500" cy="2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8100" y="3725780"/>
            <a:ext cx="2460600" cy="46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</a:t>
            </a:r>
            <a:r>
              <a:rPr lang="en"/>
              <a:t>elementas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name</a:t>
            </a:r>
            <a:r>
              <a:rPr lang="en"/>
              <a:t> atributu pažymimas pavadinimas, kuriuo duomuo bus pavadintas siunčiant į serverį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00" y="4145588"/>
            <a:ext cx="3847250" cy="46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830600" y="374540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ormos pateikimo metodas </a:t>
            </a:r>
            <a:r>
              <a:rPr b="1" lang="en"/>
              <a:t>GET</a:t>
            </a:r>
            <a:endParaRPr b="1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078" y="4145600"/>
            <a:ext cx="2119575" cy="6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5369075" y="3745400"/>
            <a:ext cx="29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formos pateikimo metodas </a:t>
            </a:r>
            <a:r>
              <a:rPr b="1" lang="en"/>
              <a:t>POST</a:t>
            </a:r>
            <a:endParaRPr b="1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3525" y="3041087"/>
            <a:ext cx="4701850" cy="2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8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761375"/>
            <a:ext cx="8185500" cy="4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label</a:t>
            </a:r>
            <a:r>
              <a:rPr b="1" lang="en"/>
              <a:t> </a:t>
            </a:r>
            <a:r>
              <a:rPr lang="en"/>
              <a:t>elementas - įvesties antraštė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</a:t>
            </a:r>
            <a:r>
              <a:rPr lang="en"/>
              <a:t>ali laikyti </a:t>
            </a:r>
            <a:r>
              <a:rPr b="1" lang="en"/>
              <a:t>input</a:t>
            </a:r>
            <a:r>
              <a:rPr lang="en"/>
              <a:t> elementą viduje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</a:t>
            </a:r>
            <a:r>
              <a:rPr lang="en"/>
              <a:t>ali būti susiejamas su </a:t>
            </a:r>
            <a:r>
              <a:rPr i="1" lang="en"/>
              <a:t>id</a:t>
            </a:r>
            <a:r>
              <a:rPr lang="en"/>
              <a:t> atributu pažymėtu </a:t>
            </a:r>
            <a:r>
              <a:rPr b="1" lang="en"/>
              <a:t>input</a:t>
            </a:r>
            <a:r>
              <a:rPr b="1" lang="en"/>
              <a:t> </a:t>
            </a:r>
            <a:r>
              <a:rPr lang="en"/>
              <a:t>elementu naudojant atributą </a:t>
            </a:r>
            <a:r>
              <a:rPr i="1" lang="en"/>
              <a:t>for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vienas </a:t>
            </a:r>
            <a:r>
              <a:rPr b="1" lang="en"/>
              <a:t>input</a:t>
            </a:r>
            <a:r>
              <a:rPr lang="en"/>
              <a:t> elementas gali būti paaiškintas keletu </a:t>
            </a:r>
            <a:r>
              <a:rPr b="1" lang="en"/>
              <a:t>label</a:t>
            </a:r>
            <a:r>
              <a:rPr lang="en"/>
              <a:t> elementų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13" y="1657350"/>
            <a:ext cx="47148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025" y="3412913"/>
            <a:ext cx="62674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300" y="4385600"/>
            <a:ext cx="64008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2550" y="1113000"/>
            <a:ext cx="29908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button</a:t>
            </a:r>
            <a:r>
              <a:rPr b="1" lang="en"/>
              <a:t> </a:t>
            </a:r>
            <a:r>
              <a:rPr lang="en"/>
              <a:t>elementas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</a:t>
            </a:r>
            <a:r>
              <a:rPr lang="en"/>
              <a:t>ūdamas formos viduje aktyvuoja formos pateikimą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</a:t>
            </a:r>
            <a:r>
              <a:rPr lang="en"/>
              <a:t>e formoje panaudojamas naudojant JavaScript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875" y="3167750"/>
            <a:ext cx="2745150" cy="2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975" y="3716588"/>
            <a:ext cx="18478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