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268a0194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268a0194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a7558a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2a7558a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a7558a4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2a7558a4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268a01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268a01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a7558a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2a7558a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2a7558a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2a7558a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2a7558a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2a7558a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2a7558a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2a7558a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2a7558a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2a7558a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fonts.googleapis.com/css?family=Open+Sans&amp;displ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https://fonts.googleapis.com/css2?family=Open+Sans&amp;display=swap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2a7558a4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2a7558a4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DeividasBakanas/frontend-basics-2021-08-16/blob/master/6%20savait%C4%97/6.4/patriotine-uzduotis/patriotine-uzduotis.md" TargetMode="External"/><Relationship Id="rId4" Type="http://schemas.openxmlformats.org/officeDocument/2006/relationships/hyperlink" Target="https://github.com/DeividasBakanas/frontend-basics-2021-08-16/blob/master/6%20savait%C4%97/6.4/patriotine-uzduotis/wireframe.p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etbootstrap.com/docs/5.0/layout/breakpoints/#max-width" TargetMode="External"/><Relationship Id="rId4" Type="http://schemas.openxmlformats.org/officeDocument/2006/relationships/hyperlink" Target="https://getbootstrap.com/docs/5.0/layout/breakpoints/#max-width" TargetMode="External"/><Relationship Id="rId5" Type="http://schemas.openxmlformats.org/officeDocument/2006/relationships/hyperlink" Target="https://lt.wikipedia.org/wiki/S%C4%85ra%C5%A1as:Lietuvos_miestai_pagal_gyventoju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CSS/@font-face#descriptors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ontsquirrel.com/" TargetMode="External"/><Relationship Id="rId4" Type="http://schemas.openxmlformats.org/officeDocument/2006/relationships/hyperlink" Target="https://www.dafont.com/" TargetMode="External"/><Relationship Id="rId5" Type="http://schemas.openxmlformats.org/officeDocument/2006/relationships/hyperlink" Target="https://everythingfonts.com" TargetMode="External"/><Relationship Id="rId6" Type="http://schemas.openxmlformats.org/officeDocument/2006/relationships/hyperlink" Target="https://www.fonts.com/" TargetMode="External"/><Relationship Id="rId7" Type="http://schemas.openxmlformats.org/officeDocument/2006/relationships/hyperlink" Target="https://www.myfonts.com/" TargetMode="External"/><Relationship Id="rId8" Type="http://schemas.openxmlformats.org/officeDocument/2006/relationships/hyperlink" Target="https://fonts.googl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Užduoties aptarimas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Sąlyga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Wireframe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Patriotinė užduotis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Panaudokite media queries ir </a:t>
            </a:r>
            <a:r>
              <a:rPr lang="en" u="sng">
                <a:solidFill>
                  <a:schemeClr val="hlink"/>
                </a:solidFill>
                <a:hlinkClick r:id="rId3"/>
              </a:rPr>
              <a:t>Bootstrap breakpoints</a:t>
            </a:r>
            <a:r>
              <a:rPr lang="en"/>
              <a:t>, nustatyti kiekvienam režiui skirtingą spalvą. Spalvas parinkite savo nuožiūra.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Šias spalvas aprašyti panaudokite CSS variables.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Apačioje viewport suformuokite 75px aukščio </a:t>
            </a:r>
            <a:r>
              <a:rPr b="1" lang="en"/>
              <a:t>fiksuotą</a:t>
            </a:r>
            <a:r>
              <a:rPr lang="en"/>
              <a:t> ruožą suformuotą iš trijų vienodo pločio zonų, kurios visą viewport plotį dalinasi į lygias dalis. Jas nuspalvinkite Lietuvos vėliavos spalvomis (geltona, žalia, raudona). Spalvoms panaudokite CSS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Viso puslapio centre įdėkite nuotrauką (75% ekrano pločio), kuri pagal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 breakpoints</a:t>
            </a:r>
            <a:r>
              <a:rPr lang="en"/>
              <a:t> skirtinguose ekranų dydžiuose vaizduotų Lietuvos miestų nuotraukas </a:t>
            </a:r>
            <a:r>
              <a:rPr lang="en" u="sng">
                <a:solidFill>
                  <a:schemeClr val="hlink"/>
                </a:solidFill>
                <a:hlinkClick r:id="rId5"/>
              </a:rPr>
              <a:t>pagal gyventojų skaičių</a:t>
            </a:r>
            <a:r>
              <a:rPr lang="en"/>
              <a:t> mažėjančia tvarka (didžiausiame ekrane, didžiausias miestas).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Užvedus pelę ant nuotraukos, nuotraukos plote apačioje turėtų pasimatyti informacija apie miestą ir jo gyventojų skaičių.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513" y="237175"/>
            <a:ext cx="6134975" cy="457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ScreenToGIF.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Patriotinė užduotis.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@font-face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Kur rasti šriftų?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Alternatyvus šriftų įkėlimas - @import / HTML link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ScreenToGif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85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filmuoti ekrano vaizdą į GIF paveikslėlį.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GIF paveikslėlius kaip įprasto tipo inline paveikslėlius palaiko daugelis platformų, todėl jų vaizdavimas galutiniam vartotojui paprastesnis.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https://www.screentogif.com/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650" y="1152473"/>
            <a:ext cx="4485655" cy="363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ScreenToGif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85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Panaudojimas: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Iliustruojant problemas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Pateikiant darbų pavyzdžius (pvz. portfolio puslapyje)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650" y="1152473"/>
            <a:ext cx="4485655" cy="363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@font-face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nustatyti šrifto `font-family` reikšmę, šaltinio failą, storį ir kitus </a:t>
            </a:r>
            <a:r>
              <a:rPr lang="en" u="sng">
                <a:solidFill>
                  <a:schemeClr val="hlink"/>
                </a:solidFill>
                <a:hlinkClick r:id="rId3"/>
              </a:rPr>
              <a:t>susijusius parametrus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@font-face negali būti deklaruojamas CSS selector’iuje.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725" y="3070513"/>
            <a:ext cx="59245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 rasti šriftų?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Nemokamos šriftų platformos: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 Squirrel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https://www.fontsquirrel.com/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DaFont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https://www.dafont.com/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EveryThingFonts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https://everythingfonts.com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Mokamos šriftų platformos: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Fonts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https://www.fonts.com/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MyFonts 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https://www.myfonts.com/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šriftų servisas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Fonts - 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https://fonts.google.com/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Alternatyvus šriftų įkėlimas - @import / HTML link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@import</a:t>
            </a:r>
            <a:r>
              <a:rPr lang="en"/>
              <a:t> leidžia į CSS failą importuoti kitą CSS failą. Failas gali būti nurodomas tiek absoliučia, tiek reliatyvia nuoroda.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Galite įkelti CSS failą su šriftų aprašymais iš internetinių šriftų servisų: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Taip pat galima įkelti šrifto CSS failą naudojant HTML 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25" y="2516863"/>
            <a:ext cx="428545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50" y="3717813"/>
            <a:ext cx="85153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Mugė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Rytoj 10:00 - 16:00 VAL. (Compensa koncertų salė, Vilnius)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Šaltinis: https://www.techmuge.lt/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250" y="1704001"/>
            <a:ext cx="6593499" cy="21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