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10f82bf2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10f82bf2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10f82bf2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10f82bf2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0f82bf2c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10f82bf2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01e1c35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01e1c35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01e1c35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01e1c35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01e1c35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01e1c35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040123a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040123a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10f82bf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10f82bf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10f82bf2c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10f82bf2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10f82bf2c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10f82bf2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0f82bf2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0f82bf2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07090790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07090790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10f82bf2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10f82bf2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CSS/all" TargetMode="External"/><Relationship Id="rId4" Type="http://schemas.openxmlformats.org/officeDocument/2006/relationships/hyperlink" Target="https://developer.mozilla.org/en-US/docs/Web/CSS/unicode-bidi" TargetMode="External"/><Relationship Id="rId5" Type="http://schemas.openxmlformats.org/officeDocument/2006/relationships/hyperlink" Target="https://developer.mozilla.org/en-US/docs/Web/CSS/direction" TargetMode="External"/><Relationship Id="rId6" Type="http://schemas.openxmlformats.org/officeDocument/2006/relationships/hyperlink" Target="https://developer.mozilla.org/en-US/docs/Web/CSS/Using_CSS_custom_properti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</a:t>
            </a:r>
            <a:r>
              <a:rPr lang="en"/>
              <a:t> CSS property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 </a:t>
            </a:r>
            <a:r>
              <a:rPr lang="en"/>
              <a:t>reset: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75" y="1785600"/>
            <a:ext cx="2878439" cy="1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75" y="2137350"/>
            <a:ext cx="2139650" cy="28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2500" y="2437200"/>
            <a:ext cx="959475" cy="3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</a:t>
            </a:r>
            <a:r>
              <a:rPr lang="en"/>
              <a:t> CSS property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 reset: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75" y="2137350"/>
            <a:ext cx="2139650" cy="28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500" y="2437200"/>
            <a:ext cx="959475" cy="3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575" y="1718350"/>
            <a:ext cx="4424491" cy="1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</a:t>
            </a:r>
            <a:r>
              <a:rPr lang="en"/>
              <a:t> CSS property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275400" y="1522325"/>
            <a:ext cx="5556900" cy="30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Galima toliau taikyti stilius (pritaikymas pagal CSS taisykles)</a:t>
            </a:r>
            <a:r>
              <a:rPr lang="en"/>
              <a:t>: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25" y="1155713"/>
            <a:ext cx="46482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25" y="1522300"/>
            <a:ext cx="2435750" cy="35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8362" y="2978550"/>
            <a:ext cx="2850975" cy="6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Bentley redesign (tęsinys) - footer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Kenceptualus Bentleys dizainas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4403225"/>
            <a:ext cx="85206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https://www.behance.net/gallery/87986829/What-if-Bentley-website-was-luxurious-Concept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0" y="1106825"/>
            <a:ext cx="4845701" cy="308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</a:t>
            </a:r>
            <a:r>
              <a:rPr b="1" lang="en"/>
              <a:t>utline</a:t>
            </a:r>
            <a:r>
              <a:rPr lang="en"/>
              <a:t> CSS property nustato liniją, kuri pozicionuojama už </a:t>
            </a:r>
            <a:r>
              <a:rPr b="1" lang="en"/>
              <a:t>border</a:t>
            </a:r>
            <a:r>
              <a:rPr lang="en"/>
              <a:t>.</a:t>
            </a:r>
            <a:r>
              <a:rPr lang="en"/>
              <a:t> Kitaip nei border, outline neužima papildomos vietos ir neįeina į </a:t>
            </a:r>
            <a:r>
              <a:rPr b="1" lang="en"/>
              <a:t>box-model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Galima nustatyti </a:t>
            </a:r>
            <a:r>
              <a:rPr lang="en"/>
              <a:t>outline</a:t>
            </a:r>
            <a:r>
              <a:rPr lang="en"/>
              <a:t> spalvą, linijos tipą ir storį.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63" y="2695575"/>
            <a:ext cx="14573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125" y="2695575"/>
            <a:ext cx="28479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650" y="2599475"/>
            <a:ext cx="3223400" cy="24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Outline neįeina į </a:t>
            </a:r>
            <a:r>
              <a:rPr b="1" lang="en"/>
              <a:t>box-model</a:t>
            </a:r>
            <a:r>
              <a:rPr lang="en"/>
              <a:t>, todėl </a:t>
            </a:r>
            <a:r>
              <a:rPr b="1" lang="en"/>
              <a:t>outline</a:t>
            </a:r>
            <a:r>
              <a:rPr lang="en"/>
              <a:t> užeina ant kito pateikto turinio.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363" y="1946588"/>
            <a:ext cx="14382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375" y="3196488"/>
            <a:ext cx="28384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800" y="1843175"/>
            <a:ext cx="2155324" cy="30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outline</a:t>
            </a:r>
            <a:r>
              <a:rPr lang="en"/>
              <a:t> CSS property yra dažnai naudojamas naršyklių pažymėti mygtukų / įvesčių ir nuorodų </a:t>
            </a:r>
            <a:r>
              <a:rPr b="1" lang="en"/>
              <a:t>focus</a:t>
            </a:r>
            <a:r>
              <a:rPr lang="en"/>
              <a:t> būseną.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Naršyklės numatytuosius stilius galima perrašyti nustatant </a:t>
            </a:r>
            <a:r>
              <a:rPr b="1" lang="en"/>
              <a:t>outline</a:t>
            </a:r>
            <a:r>
              <a:rPr lang="en"/>
              <a:t> į `0` arba `none` reikšmę.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50" y="3389175"/>
            <a:ext cx="19812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875" y="3460013"/>
            <a:ext cx="551873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Kenceptualus Bentleys dizainas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4403225"/>
            <a:ext cx="85206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https://www.behance.net/gallery/87986829/What-if-Bentley-website-was-luxurious-Concept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0" y="1106825"/>
            <a:ext cx="4845701" cy="308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Jūsų klausimai</a:t>
            </a:r>
            <a:endParaRPr b="1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CSS property `</a:t>
            </a:r>
            <a:r>
              <a:rPr b="1" lang="en"/>
              <a:t>all</a:t>
            </a:r>
            <a:r>
              <a:rPr lang="en"/>
              <a:t>` </a:t>
            </a:r>
            <a:r>
              <a:rPr b="1" lang="en"/>
              <a:t>nureset’ina</a:t>
            </a:r>
            <a:r>
              <a:rPr b="1" lang="en"/>
              <a:t> </a:t>
            </a:r>
            <a:r>
              <a:rPr lang="en"/>
              <a:t>konkrečius stilius CSS block'e ar stilius taikomus </a:t>
            </a:r>
            <a:r>
              <a:rPr b="1" lang="en"/>
              <a:t>visam elementui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all</a:t>
            </a:r>
            <a:r>
              <a:rPr b="1" lang="en"/>
              <a:t> </a:t>
            </a:r>
            <a:r>
              <a:rPr lang="en"/>
              <a:t>shorthand CSS property resets </a:t>
            </a:r>
            <a:r>
              <a:rPr b="1" lang="en"/>
              <a:t>all of an element's properties</a:t>
            </a:r>
            <a:r>
              <a:rPr lang="en"/>
              <a:t> except 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unicode-bidi</a:t>
            </a:r>
            <a:r>
              <a:rPr lang="en"/>
              <a:t>, </a:t>
            </a:r>
            <a:r>
              <a:rPr i="1" lang="en" u="sng">
                <a:solidFill>
                  <a:schemeClr val="hlink"/>
                </a:solidFill>
                <a:hlinkClick r:id="rId5"/>
              </a:rPr>
              <a:t>direction</a:t>
            </a:r>
            <a:r>
              <a:rPr lang="en"/>
              <a:t>,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CSS Custom Properties</a:t>
            </a:r>
            <a:r>
              <a:rPr lang="en"/>
              <a:t>. It can set properties to their initial or inherited values, or to the values specified in another stylesheet origin.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MDN: https://developer.mozilla.org/en-US/docs/Web/CSS/all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ll</a:t>
            </a:r>
            <a:r>
              <a:rPr lang="en"/>
              <a:t> CSS property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Prieš reset: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88" y="2228900"/>
            <a:ext cx="258127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00" y="1724025"/>
            <a:ext cx="31051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9413" y="2300425"/>
            <a:ext cx="12668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