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abf812e8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abf812e8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abf812e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abf812e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abf812e8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abf812e8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abf812e8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abf812e8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9c93c8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9c93c8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a0416134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a0416134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abf812e8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abf812e8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abf812e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abf812e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9c93c8e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9c93c8e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abf812e8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abf812e8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abf812e8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abf812e8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abf812e8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abf812e8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abf812e8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abf812e8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2021-08-19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Baziniai formatavimo elementai (b, i, small)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DevTools (Chrome Developer Tools)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150" y="1722700"/>
            <a:ext cx="32004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425" y="2298197"/>
            <a:ext cx="156049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 visa tai ko mokomės vertinga?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00" y="1922125"/>
            <a:ext cx="3249425" cy="30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2800" y="173725"/>
            <a:ext cx="2498725" cy="47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 visa tai ko mokomės vertinga?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634463"/>
            <a:ext cx="79057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 visa tai ko mokomės vertinga?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875" y="1826475"/>
            <a:ext cx="5677400" cy="28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DevTools (Chrome developer tools)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- Stilių bandymai.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lang="en"/>
              <a:t> - Įrenginio režimas.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- JavaScript konsolė (https://dictionary.cambridge.org/dictionary/english/console).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- Į naršyklę parsiųstas kodas.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- Interneto srautas.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- Puslapio naršyklėje saugoma informacija.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- Puslapio kokybės įvertinimas.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Užduotis - pavogti vėliavą - capture the flag.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Simbolių kodavimas nuorodų adresuose (URL percent encoding).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https://github.com/DeividasBakanas/frontend-basics-2021-08-16/blob/master/1</a:t>
            </a:r>
            <a:r>
              <a:rPr b="1" lang="en"/>
              <a:t>%20</a:t>
            </a:r>
            <a:r>
              <a:rPr lang="en"/>
              <a:t>savait</a:t>
            </a:r>
            <a:r>
              <a:rPr b="1" lang="en"/>
              <a:t>%C4%97</a:t>
            </a:r>
            <a:r>
              <a:rPr lang="en"/>
              <a:t>/1.2/U</a:t>
            </a:r>
            <a:r>
              <a:rPr b="1" lang="en"/>
              <a:t>%</a:t>
            </a:r>
            <a:r>
              <a:rPr b="1" lang="en"/>
              <a:t>C5%BE</a:t>
            </a:r>
            <a:r>
              <a:rPr lang="en"/>
              <a:t>duotis</a:t>
            </a:r>
            <a:r>
              <a:rPr b="1" lang="en"/>
              <a:t>%20</a:t>
            </a:r>
            <a:r>
              <a:rPr lang="en"/>
              <a:t>-</a:t>
            </a:r>
            <a:r>
              <a:rPr b="1" lang="en"/>
              <a:t>%20</a:t>
            </a:r>
            <a:r>
              <a:rPr lang="en"/>
              <a:t>valgymai.docx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75" y="2682550"/>
            <a:ext cx="8185499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75" y="3454750"/>
            <a:ext cx="818550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Papildomas teksto formatavimas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Aprašomasis sąrašas (description list)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225" y="2169188"/>
            <a:ext cx="66484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Papildomas teksto formatavimas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Citavimas (blockquote, q, cite atributas)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2125775"/>
            <a:ext cx="56769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Papildomas teksto formatavimas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Trumpiniai (abbreviations, abbr)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Laipsniai ir indeksai (superscript and subscript, sup, sub)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25" y="2139013"/>
            <a:ext cx="8009899" cy="8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125" y="3522725"/>
            <a:ext cx="143993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9900" y="3647238"/>
            <a:ext cx="342000" cy="323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Papildomas teksto formatavimas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Kompiuterinio kodo aprašymas (code, var, kbd, samp)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25" y="2244300"/>
            <a:ext cx="33147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00" y="3872725"/>
            <a:ext cx="33718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5850" y="3404275"/>
            <a:ext cx="4240299" cy="14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5850" y="2571746"/>
            <a:ext cx="2814525" cy="2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185500" cy="3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Papildomas teksto formatavimas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Laiko ir adreso vaizdavimas (time, address)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629" y="2394125"/>
            <a:ext cx="2979700" cy="10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25" y="4087180"/>
            <a:ext cx="8520600" cy="42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