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3d9601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3d9601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30429ea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30429ea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3d9601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d3d9601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4d375a3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4d375a3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box-sizing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content-box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nurodytas </a:t>
            </a:r>
            <a:r>
              <a:rPr b="1" lang="en"/>
              <a:t>width </a:t>
            </a:r>
            <a:r>
              <a:rPr lang="en"/>
              <a:t>ir </a:t>
            </a:r>
            <a:r>
              <a:rPr b="1" lang="en"/>
              <a:t>height</a:t>
            </a:r>
            <a:r>
              <a:rPr lang="en"/>
              <a:t> galioja tik vidiniam turiniui;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padding</a:t>
            </a:r>
            <a:r>
              <a:rPr lang="en"/>
              <a:t>, </a:t>
            </a:r>
            <a:r>
              <a:rPr b="1" lang="en"/>
              <a:t>border,</a:t>
            </a:r>
            <a:r>
              <a:rPr lang="en"/>
              <a:t> </a:t>
            </a:r>
            <a:r>
              <a:rPr b="1" lang="en"/>
              <a:t>margin </a:t>
            </a:r>
            <a:r>
              <a:rPr lang="en"/>
              <a:t>eina už vidinio turinio ribų, todėl visas galutinis elemento plotis ir aukštis yra didesnis negu mūsų nustatytos </a:t>
            </a:r>
            <a:r>
              <a:rPr b="1" lang="en"/>
              <a:t>width </a:t>
            </a:r>
            <a:r>
              <a:rPr lang="en"/>
              <a:t>ir </a:t>
            </a:r>
            <a:r>
              <a:rPr b="1" lang="en"/>
              <a:t>height </a:t>
            </a:r>
            <a:r>
              <a:rPr lang="en"/>
              <a:t>reikšmė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border-box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nurodytas </a:t>
            </a:r>
            <a:r>
              <a:rPr b="1" lang="en"/>
              <a:t>width </a:t>
            </a:r>
            <a:r>
              <a:rPr lang="en"/>
              <a:t>ir</a:t>
            </a:r>
            <a:r>
              <a:rPr b="1" lang="en"/>
              <a:t> height </a:t>
            </a:r>
            <a:r>
              <a:rPr lang="en"/>
              <a:t>apima tiek turinį, tiek </a:t>
            </a:r>
            <a:r>
              <a:rPr b="1" lang="en"/>
              <a:t>padding</a:t>
            </a:r>
            <a:r>
              <a:rPr lang="en"/>
              <a:t> ir </a:t>
            </a:r>
            <a:r>
              <a:rPr b="1" lang="en"/>
              <a:t>border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margin</a:t>
            </a:r>
            <a:r>
              <a:rPr lang="en"/>
              <a:t> kaip ir </a:t>
            </a:r>
            <a:r>
              <a:rPr b="1" lang="en"/>
              <a:t>content-box</a:t>
            </a:r>
            <a:r>
              <a:rPr lang="en"/>
              <a:t> atveju išlieka toks pat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Labiau praktiškas ir dažniau naudojamas “</a:t>
            </a:r>
            <a:r>
              <a:rPr b="1" lang="en"/>
              <a:t>box-sizing: border-box;</a:t>
            </a:r>
            <a:r>
              <a:rPr lang="en"/>
              <a:t>”, kuris leidžia paprasčiau suprasti elementų dimensijas.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isplay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</a:t>
            </a:r>
            <a:r>
              <a:rPr b="1" lang="en"/>
              <a:t>uter display</a:t>
            </a:r>
            <a:r>
              <a:rPr lang="en"/>
              <a:t>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</a:t>
            </a:r>
            <a:r>
              <a:rPr lang="en"/>
              <a:t>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inline-block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</a:t>
            </a:r>
            <a:r>
              <a:rPr b="1" lang="en"/>
              <a:t>nner display</a:t>
            </a:r>
            <a:r>
              <a:rPr lang="en"/>
              <a:t> type (detalizuosime vėliau)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</a:t>
            </a:r>
            <a:r>
              <a:rPr lang="en"/>
              <a:t>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š</a:t>
            </a:r>
            <a:r>
              <a:rPr lang="en"/>
              <a:t>ių tipų </a:t>
            </a:r>
            <a:r>
              <a:rPr b="1" lang="en"/>
              <a:t>outer display</a:t>
            </a:r>
            <a:r>
              <a:rPr lang="en"/>
              <a:t> type pagal nutylėjimą yra </a:t>
            </a:r>
            <a:r>
              <a:rPr b="1" lang="en"/>
              <a:t>block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isibility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collapse???? </a:t>
            </a:r>
            <a:r>
              <a:rPr lang="en"/>
              <a:t>- nepavykęs pavyzdys...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opacity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Baziniai CSS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“Laiškas”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properties (tęsinys)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“Laiškas”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box-sizing (box model likutis)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isibility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 model valdymas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margin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padding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border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width / height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box-sizing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175" y="696750"/>
            <a:ext cx="4647824" cy="21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