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c97912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8c97912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8c9791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8c9791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c97912a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c97912a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c97912a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8c97912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c93c8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c93c8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c9791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c9791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bf812e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abf812e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bf812e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bf812e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c97912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c97912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c97912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c97912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c97912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8c97912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c97912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c97912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c97912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c97912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Network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862" y="1212050"/>
            <a:ext cx="6646276" cy="37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DevTools (Chrome developer tools)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Performance tab </a:t>
            </a:r>
            <a:r>
              <a:rPr lang="en"/>
              <a:t>- galima įvertinti CPU apkrovas, atvaizdavimo našumą FPS (frames per second), sunaudojamą interneto srautą bei pamatyti naršyklėje vykdomų JavaScript funkcijų trukmę.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Memory tab </a:t>
            </a:r>
            <a:r>
              <a:rPr lang="en"/>
              <a:t>- leidžia pamatyti kokie puslapyje esantys elementai / objektai užima atmintį.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Security tab </a:t>
            </a:r>
            <a:r>
              <a:rPr lang="en"/>
              <a:t>- galima įvertinti saugumo protokolus, kuriais naršyklė užkrovė puslapį, įvertinti naudojamus sertifikatus puslapio autentiškumui patvirtinti.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Lighthouse</a:t>
            </a:r>
            <a:r>
              <a:rPr b="1" lang="en"/>
              <a:t>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25" y="1222700"/>
            <a:ext cx="6990550" cy="37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Lighthouse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25" y="1137275"/>
            <a:ext cx="6377025" cy="3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Užduotis - pavogti vėliavą - capture the flag.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350" y="1842800"/>
            <a:ext cx="5315300" cy="65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Iki šiol turėjote: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Pradėti užduotį!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- pavogti vėliavą - </a:t>
            </a:r>
            <a:r>
              <a:rPr lang="en"/>
              <a:t>capture the flag (</a:t>
            </a:r>
            <a:r>
              <a:rPr b="1" lang="en"/>
              <a:t>apžvalga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Užduotis meteorologija.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Užduoties meteorologija gyvas sprendimas.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Elements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873" y="1241925"/>
            <a:ext cx="5175175" cy="36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Elements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13" y="1213700"/>
            <a:ext cx="5994975" cy="37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Elements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38" y="1156925"/>
            <a:ext cx="5061925" cy="38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JavaScript Console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462" y="1265550"/>
            <a:ext cx="6845076" cy="3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Source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63" y="1125325"/>
            <a:ext cx="6654274" cy="3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6190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 - </a:t>
            </a:r>
            <a:r>
              <a:rPr b="1" lang="en"/>
              <a:t>Application tab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75" y="1174550"/>
            <a:ext cx="6593651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