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cbdea82e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cbdea82e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cbdea82ee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cbdea82ee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cbdea82e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cbdea82e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cbdea82ee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cbdea82ee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cbdea82e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cbdea82e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9c93c8e6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9c93c8e6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b0d8e2eab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b0d8e2eab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b0d8e2eab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b0d8e2eab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cbdea82e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cbdea82e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cbdea82e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cbdea82e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9c93c8e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9c93c8e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8478ada89_1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8478ada89_1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90b6a3c5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90b6a3c5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ea27362a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ea27362a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ea27362a9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ea27362a9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cbdea82e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cbdea82e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ea27362a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ea27362a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cbdea82e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cbdea82e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google.com/forms/d/1sSG0Y5Xf6vzCXTrED-8CMuIPXzioAkjGjrwubIVAID8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behance.net/gallery/62431121/Amazon-Redesign-concept?tracking_source=project_owner_other_project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mozilla.org/en-US/docs/Web/Accessibility/ARIA/ARIA_Techniques/Using_the_aria-labelledby_attribute" TargetMode="External"/><Relationship Id="rId4" Type="http://schemas.openxmlformats.org/officeDocument/2006/relationships/hyperlink" Target="https://developer.mozilla.org/en-US/docs/Web/HTML/Element/section#using_a_section_without_a_head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20750"/>
            <a:ext cx="8520600" cy="12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Kaunas Java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007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Baltic Institute of Technology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24gr. 21.08.16 KNS JAVA Invest.lt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002150" y="3723975"/>
            <a:ext cx="11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2021-09-10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Klausimas: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 galima kontaineryje esantį tekstą surišti su background image'o detale?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Atsakymas: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Konkretaus būdo tai įgyvendinti nėra, bet dalinio efekto galėtume pasiekti naudodami </a:t>
            </a:r>
            <a:r>
              <a:rPr b="1" lang="en"/>
              <a:t>position</a:t>
            </a:r>
            <a:r>
              <a:rPr lang="en"/>
              <a:t> CSS property ir </a:t>
            </a:r>
            <a:r>
              <a:rPr b="1" lang="en"/>
              <a:t>Media Queries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P.S.</a:t>
            </a:r>
            <a:r>
              <a:rPr lang="en"/>
              <a:t> Abi technikas dar eisime.</a:t>
            </a:r>
            <a:endParaRPr/>
          </a:p>
        </p:txBody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Jūsų klausimai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Jūsų klausimai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Klausimas: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 su 11 klasių selectoriuje galėtume permušti id selector’ių?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Atsakymas: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Ne. Per kategoriją negalime permušti.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Jūsų klausimai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Pavyzdys:</a:t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150" y="1666300"/>
            <a:ext cx="5578724" cy="320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Jūsų klausimai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Pavyzdys: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550" y="1785175"/>
            <a:ext cx="6096000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5700" y="3867075"/>
            <a:ext cx="1334050" cy="40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1736850" y="2285400"/>
            <a:ext cx="567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kokiomis problemomis susidūrėte?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2067450" y="1999050"/>
            <a:ext cx="50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Praėjusios paskaitos feedback’as</a:t>
            </a:r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137925" y="4039025"/>
            <a:ext cx="53442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Anoniminė forma: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https://docs.google.com/forms/d/1sSG0Y5Xf6vzCXTrED-8CMuIPXzioAkjGjrwubIVAID8</a:t>
            </a:r>
            <a:endParaRPr sz="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sritys, bendras kurso aptarimas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Užduoties “Klaidos langas” aptarimas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Projektas savaitei - </a:t>
            </a:r>
            <a:r>
              <a:rPr lang="en" u="sng">
                <a:solidFill>
                  <a:schemeClr val="hlink"/>
                </a:solidFill>
                <a:hlinkClick r:id="rId3"/>
              </a:rPr>
              <a:t>Amazon redesign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Child elementų pozicionavimas (flexbox) - tęsinys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886350" y="3388175"/>
            <a:ext cx="73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Kaskadiniai stiliai (CSS - Cascade Style Sheets)</a:t>
            </a:r>
            <a:endParaRPr/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5396" y="385400"/>
            <a:ext cx="1913225" cy="26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000" y="4137812"/>
            <a:ext cx="812624" cy="79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5400" y="4130700"/>
            <a:ext cx="812625" cy="81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Projektas savaitei - Amazon redesign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4353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https://www.behance.net/gallery/62431121/Amazon-Redesign-concept</a:t>
            </a:r>
            <a:endParaRPr/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275" y="1131850"/>
            <a:ext cx="4724776" cy="295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Child elementų pozicionavimas (flexbox)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152475"/>
            <a:ext cx="8520600" cy="3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Parent elementui: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a</a:t>
            </a:r>
            <a:r>
              <a:rPr b="1" lang="en"/>
              <a:t>lign-content - </a:t>
            </a:r>
            <a:r>
              <a:rPr lang="en"/>
              <a:t>leidžia sulygiuoti elementus flex containerio linijoje, jeigu yra papildomos vietos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Bazinės front-end technologijos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986450"/>
            <a:ext cx="3820975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/>
          <p:nvPr/>
        </p:nvCxnSpPr>
        <p:spPr>
          <a:xfrm>
            <a:off x="2853925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5"/>
          <p:cNvCxnSpPr/>
          <p:nvPr/>
        </p:nvCxnSpPr>
        <p:spPr>
          <a:xfrm>
            <a:off x="5299050" y="4950025"/>
            <a:ext cx="11187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053100"/>
            <a:ext cx="85206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Dokumento ir puslapio struktūra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CSS flexbox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Reset 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Užduoties “Klaidos puslapis” sąlygos pateikimas</a:t>
            </a:r>
            <a:endParaRPr/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Dokumento ir puslapio struktūra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213" y="1115375"/>
            <a:ext cx="5685574" cy="374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Dokumento ir puslapio struktūra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Dažniausiai puslapis bei dokumentas skaidomas į tokias dalis: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Header (atitinka elementą </a:t>
            </a:r>
            <a:r>
              <a:rPr b="1" lang="en"/>
              <a:t>header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Navigation bar (atitinka elementą </a:t>
            </a:r>
            <a:r>
              <a:rPr b="1" lang="en"/>
              <a:t>nav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Main content (atitinka elementą </a:t>
            </a:r>
            <a:r>
              <a:rPr b="1" lang="en"/>
              <a:t>main)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gali būti skaidomas dalimis (aitinka elementus </a:t>
            </a:r>
            <a:r>
              <a:rPr b="1" lang="en"/>
              <a:t>article</a:t>
            </a:r>
            <a:r>
              <a:rPr lang="en"/>
              <a:t>, </a:t>
            </a:r>
            <a:r>
              <a:rPr b="1" lang="en"/>
              <a:t>section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Sidebar (atitinka elementą </a:t>
            </a:r>
            <a:r>
              <a:rPr b="1" lang="en"/>
              <a:t>aside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Footer (atitinka elementą </a:t>
            </a:r>
            <a:r>
              <a:rPr b="1" lang="en"/>
              <a:t>footer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Dokumento ir puslapio struktūra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</a:t>
            </a:r>
            <a:r>
              <a:rPr b="1" lang="en"/>
              <a:t>av</a:t>
            </a:r>
            <a:r>
              <a:rPr lang="en"/>
              <a:t> elementas žymi pagrindinę navigaciją ir dažniausiai yra vienas dokumente. Naudojant keletoje vietų (pvz. </a:t>
            </a:r>
            <a:r>
              <a:rPr lang="en"/>
              <a:t>p</a:t>
            </a:r>
            <a:r>
              <a:rPr lang="en"/>
              <a:t>apildomai footer dalyje) turėtų būti pažymėtas </a:t>
            </a:r>
            <a:r>
              <a:rPr lang="en" u="sng">
                <a:solidFill>
                  <a:schemeClr val="hlink"/>
                </a:solidFill>
                <a:hlinkClick r:id="rId3"/>
              </a:rPr>
              <a:t>aria-labelledby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Turinys </a:t>
            </a:r>
            <a:r>
              <a:rPr b="1" lang="en"/>
              <a:t>section</a:t>
            </a:r>
            <a:r>
              <a:rPr lang="en"/>
              <a:t> elemente gali būti skaidomas į smulkesnes dalis naudojant header, footer. Dažniausiai sekcija turi antraštę (heading - </a:t>
            </a:r>
            <a:r>
              <a:rPr b="1" lang="en"/>
              <a:t>h1</a:t>
            </a:r>
            <a:r>
              <a:rPr lang="en"/>
              <a:t>, </a:t>
            </a:r>
            <a:r>
              <a:rPr b="1" lang="en"/>
              <a:t>h2</a:t>
            </a:r>
            <a:r>
              <a:rPr lang="en"/>
              <a:t>, kt.), išimtys, kada sekcijoje </a:t>
            </a:r>
            <a:r>
              <a:rPr lang="en" u="sng">
                <a:solidFill>
                  <a:schemeClr val="hlink"/>
                </a:solidFill>
                <a:hlinkClick r:id="rId4"/>
              </a:rPr>
              <a:t>nėra antraštės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Nors </a:t>
            </a:r>
            <a:r>
              <a:rPr b="1" lang="en"/>
              <a:t>a</a:t>
            </a:r>
            <a:r>
              <a:rPr b="1" lang="en"/>
              <a:t>side </a:t>
            </a:r>
            <a:r>
              <a:rPr lang="en"/>
              <a:t>elementas žymi šalia pagrindinio turinio pateiktą turinį jis dažniausiai naudojamas viduje </a:t>
            </a:r>
            <a:r>
              <a:rPr b="1" lang="en"/>
              <a:t>main</a:t>
            </a:r>
            <a:r>
              <a:rPr lang="en"/>
              <a:t> elemento.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Child elementų pozicionavimas (flexbox)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Parent elementui: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</a:t>
            </a:r>
            <a:r>
              <a:rPr lang="en"/>
              <a:t>isplay: flex; - nustato, child elementų pozicionavimą pagal flexbox taisykles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</a:t>
            </a:r>
            <a:r>
              <a:rPr lang="en"/>
              <a:t>lex-direction - nustato elementų dėstymo kryptį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justify-content - nustato elementų lygiavimą dėstymo kryptimi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align-items - nustato elementų lygiavimą priešinga dėstymo krypčiai kriptimi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Child elementams: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</a:t>
            </a:r>
            <a:r>
              <a:rPr lang="en"/>
              <a:t>rder - nustato rikiavimą pagal kitų tame pačiame lygyje esančių flex item’ų </a:t>
            </a:r>
            <a:r>
              <a:rPr b="1" lang="en"/>
              <a:t>order </a:t>
            </a:r>
            <a:r>
              <a:rPr lang="en"/>
              <a:t>reikšmę (default reikšmė - 0)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</a:t>
            </a:r>
            <a:r>
              <a:rPr lang="en"/>
              <a:t>lex-grow - nusako flex elemento proporciją užimant laisvą vietą, kitų flex elementų flex-grow atžvilgiu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</a:t>
            </a:r>
            <a:r>
              <a:rPr lang="en"/>
              <a:t>lex-basis - nusako pradinį flex elemento dydį iki tol kol laisva erdvė yra dalinama pagal flex faktorius (flex-grow, flex-shrink)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reset failas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Nustato tam tikrus CSS properties HTML dokumente, su tikslu </a:t>
            </a:r>
            <a:r>
              <a:rPr b="1" lang="en"/>
              <a:t>tarp skirtingų naršyklių</a:t>
            </a:r>
            <a:r>
              <a:rPr lang="en"/>
              <a:t> išlyginti jų rodymą.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Taip pat naudojamas siekiant nustatyti į </a:t>
            </a:r>
            <a:r>
              <a:rPr b="1" lang="en"/>
              <a:t>neutralią padėtį</a:t>
            </a:r>
            <a:r>
              <a:rPr lang="en"/>
              <a:t> tam tikrų elementų išvaizdą.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https://meyerweb.com/eric/tools/css/reset/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