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a041613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a041613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a041613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a041613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9c93c8e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9c93c8e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a041613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a041613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c93c8e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c93c8e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c441f61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8c441f61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2021-08-19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visa tai ko mokomės vertinga?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Privatumo politikos / tvarkų aprašas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Blogai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Receptai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Kuo skiriasi nuo View 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 ir manipuliavimas juo.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Klaidų paieška. Debugging.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Stilių bandymai.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Tęsinys kitą paskaitą...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Užduoties “Savaitės valgymai” sprendimų apžvalga.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Svarbiausių Windows, Chrome, VS Code, greitųjų klavišų išbandymas.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Atlikote užduotį “recepto formatavimas”.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Papildomų nuorodų funkcionalumo apžvalga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Papildomų nuorodų funkcionalumas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Nuorodomis galime nukreipti ne tik į dokumentus, bet į </a:t>
            </a:r>
            <a:r>
              <a:rPr b="1" lang="en"/>
              <a:t>el. pašto adresus</a:t>
            </a:r>
            <a:r>
              <a:rPr lang="en"/>
              <a:t> bei </a:t>
            </a:r>
            <a:r>
              <a:rPr b="1" lang="en"/>
              <a:t>telefono numerius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Naudojant </a:t>
            </a:r>
            <a:r>
              <a:rPr b="1" lang="en"/>
              <a:t>id </a:t>
            </a:r>
            <a:r>
              <a:rPr lang="en"/>
              <a:t>atributą ir groteles (</a:t>
            </a:r>
            <a:r>
              <a:rPr b="1" lang="en"/>
              <a:t>#</a:t>
            </a:r>
            <a:r>
              <a:rPr lang="en"/>
              <a:t>) nuorodoje, galima nukreipti vartotoją tiesiai į HTML elementą.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325" y="1947200"/>
            <a:ext cx="5162500" cy="4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32075" y="4238725"/>
            <a:ext cx="28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į kurį naviguojama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00" y="3571225"/>
            <a:ext cx="2213270" cy="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375" y="3571227"/>
            <a:ext cx="3635375" cy="2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126575" y="4131025"/>
            <a:ext cx="28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Navigacija į </a:t>
            </a:r>
            <a:r>
              <a:rPr b="1" lang="en"/>
              <a:t>id </a:t>
            </a:r>
            <a:r>
              <a:rPr lang="en"/>
              <a:t>atributu pažymėtą elementą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Iki šiol turėjote: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Įgyvendinti užduotį “receptų formatavimas”.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Simbolių kodavimas nuorodų adresuose (URL percent encoding).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Papildomas teksto formatavimas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Aprašomasis sąrašas (desciption 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Citavimas (blockquote, q, cite)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Trumpiniai (abbreviations, abbr)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Laipsniai ir indeksai (superscript and subscript, sup, sub)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Kompiuterinio kodo aprašymas (code, var, kbd, samp)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Laiko vaizdavimas (time)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Baziniai formatavimo elementai (b, i, small)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