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0d8e2eab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0d8e2ea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7c4757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7c4757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7c475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d7c475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7c4757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7c4757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57d987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e57d987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65b38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e65b38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e65b38d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e65b38d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65b38d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65b38d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65b38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65b38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e65b38d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e65b38d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57d987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57d987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85714a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85714a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CSS/color#formal_definition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igsaw.w3.org/css-validato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</a:t>
            </a: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Absoliutū</a:t>
            </a:r>
            <a:r>
              <a:rPr lang="en"/>
              <a:t>s </a:t>
            </a:r>
            <a:r>
              <a:rPr lang="en"/>
              <a:t>vienetai - dydžio vienetai kurie yra fiksuoti ir nurodyto dydžiu reikšmės vaizduojamos būtent tuo dydžiu, kuriuo nurodyta.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m - centimentrai;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m - milimetrai;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 - coliai (1in = 96px = 2.54cm)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x* - pikseliai (1px = 1/96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t - points (1pt = 1/72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c - 	picas (1pc = 12 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vieno pikselio dydis gali skirtis pagal įrenginį (pagal įrenginio DPI - Dots per Inch)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Realityvūs vienetai - dydžiai realityvūs kitiems dydžiams.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</a:t>
            </a:r>
            <a:r>
              <a:rPr b="1" lang="en"/>
              <a:t>font-size</a:t>
            </a:r>
            <a:r>
              <a:rPr lang="en"/>
              <a:t> properčiui, matavimo dydis priklauso nuo tėvinio elemento font-size matavimo dydžio;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kitiems properčiams, matavimo dydis priklauso nuo </a:t>
            </a:r>
            <a:r>
              <a:rPr b="1" lang="en"/>
              <a:t>šio </a:t>
            </a:r>
            <a:r>
              <a:rPr lang="en"/>
              <a:t>elemento font-size.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pradinio elemento (HTML) </a:t>
            </a:r>
            <a:r>
              <a:rPr b="1" lang="en"/>
              <a:t>font-size</a:t>
            </a:r>
            <a:r>
              <a:rPr lang="en"/>
              <a:t> dydžio (jeigu dydis nenurodytas HTML elementui - 1rem yra 16px).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konkretaus vaizduojamo šrifto </a:t>
            </a:r>
            <a:r>
              <a:rPr b="1" lang="en"/>
              <a:t>x</a:t>
            </a:r>
            <a:r>
              <a:rPr lang="en"/>
              <a:t> raidės aukščio.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konkretaus vaizduojamo šrifto `0` simbolio pločio.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Realityvūs vienetai - dydžiai realityvūs kitiems dydžiams.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pločio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aukščio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mažosios kraštinės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didžiosios kraštinės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Realityvūs vienetai - dydžiai realityvūs kitiems dydžiams.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procentalus dydis priklausantis </a:t>
            </a:r>
            <a:r>
              <a:rPr b="1" lang="en"/>
              <a:t>nuo tėvinio elemento </a:t>
            </a:r>
            <a:r>
              <a:rPr lang="en"/>
              <a:t>dydžių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dažniausiai naudojamas width / height / min-width / max-width / min-height / max-height, font-size reikšmėms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padding procentali reikšmė priklauso nuo parent elemento pločio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 ir KO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</a:t>
            </a:r>
            <a:r>
              <a:rPr b="1" lang="en"/>
              <a:t>ackground-image</a:t>
            </a:r>
            <a:r>
              <a:rPr lang="en"/>
              <a:t> - nustato elemento fono paveikslėlį;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</a:t>
            </a:r>
            <a:r>
              <a:rPr b="1" lang="en"/>
              <a:t>ackground-position</a:t>
            </a:r>
            <a:r>
              <a:rPr lang="en"/>
              <a:t> - nustato pritaikyto fono paveikslėlio poziciją elemente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</a:t>
            </a:r>
            <a:r>
              <a:rPr b="1" lang="en"/>
              <a:t>ackground-repeat</a:t>
            </a:r>
            <a:r>
              <a:rPr lang="en"/>
              <a:t> - nustato fono paveikslėlio pakartojimą (jeigu paveikslėlis į parent elementą gali tilpti daugiau nei vieną kartą)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</a:t>
            </a:r>
            <a:r>
              <a:rPr b="1" lang="en"/>
              <a:t>ackground-size</a:t>
            </a:r>
            <a:r>
              <a:rPr lang="en"/>
              <a:t> - nustato kaip pritaikytas fono paveikslėlis užims parent elemento erdvę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tikri CSS nustatomi </a:t>
            </a:r>
            <a:r>
              <a:rPr lang="en"/>
              <a:t>properties</a:t>
            </a:r>
            <a:r>
              <a:rPr b="1" lang="en"/>
              <a:t> </a:t>
            </a:r>
            <a:r>
              <a:rPr lang="en"/>
              <a:t>yra </a:t>
            </a:r>
            <a:r>
              <a:rPr b="1" lang="en"/>
              <a:t>paveldimi</a:t>
            </a:r>
            <a:r>
              <a:rPr lang="en"/>
              <a:t> - nustačius požymį HTML elementui, </a:t>
            </a:r>
            <a:r>
              <a:rPr b="1" lang="en"/>
              <a:t>tą patį požymį paveldės ir visi vaikiniai (child) elementai</a:t>
            </a:r>
            <a:r>
              <a:rPr lang="en"/>
              <a:t> (jei požymis nėra specifiškai nenustatytas konkrečiam vaikiniam elementui).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Populiariausi properties, kurie yra paveldimi: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ont-weight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ar CSS property paveldimas?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MDN kiekvienam CSS properčiui pateikia dokumentaciją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formalų aprašymą</a:t>
            </a:r>
            <a:r>
              <a:rPr lang="en"/>
              <a:t>: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896" y="2292275"/>
            <a:ext cx="4884225" cy="25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ar CSS property paveldimas?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endrą CSS properčių sąrašą su tam tikrų savybių aprašymu galima rasti čia: https://www.w3.org/TR/CSS21/propidx.html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50" y="2472700"/>
            <a:ext cx="652249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valdomas keturiomis reikšmėmis, kurias galima taikyti visiems CSS properties: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nherit</a:t>
            </a:r>
            <a:r>
              <a:rPr lang="en"/>
              <a:t> - nustato reikšmė, kuri yra paveldima iš tėvinio elemento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nitial</a:t>
            </a:r>
            <a:r>
              <a:rPr lang="en"/>
              <a:t> - nustato numatytąją reikšmę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</a:t>
            </a:r>
            <a:r>
              <a:rPr b="1" lang="en"/>
              <a:t>nset</a:t>
            </a:r>
            <a:r>
              <a:rPr lang="en"/>
              <a:t> - nustato reikšmę į natūralią padėtį, jeigu paveldėjimas galimas - </a:t>
            </a:r>
            <a:r>
              <a:rPr b="1" lang="en"/>
              <a:t>inherit</a:t>
            </a:r>
            <a:r>
              <a:rPr lang="en"/>
              <a:t>, kitu atveju į </a:t>
            </a:r>
            <a:r>
              <a:rPr b="1" lang="en"/>
              <a:t>initial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lang="en"/>
              <a:t>evert</a:t>
            </a:r>
            <a:r>
              <a:rPr lang="en"/>
              <a:t> - dažniausiai veikia kaip </a:t>
            </a:r>
            <a:r>
              <a:rPr b="1" lang="en"/>
              <a:t>unset</a:t>
            </a:r>
            <a:r>
              <a:rPr lang="en"/>
              <a:t>, bet nustato reikšmę į naršyklės numatytąją reikšmę, o ne į elemento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Visų elemento CSS properties </a:t>
            </a:r>
            <a:r>
              <a:rPr b="1" i="1" lang="en"/>
              <a:t>reset’inimas</a:t>
            </a:r>
            <a:r>
              <a:rPr lang="en"/>
              <a:t> galimas naudojant </a:t>
            </a:r>
            <a:r>
              <a:rPr b="1" lang="en"/>
              <a:t>all </a:t>
            </a:r>
            <a:r>
              <a:rPr lang="en"/>
              <a:t>CSS property.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Juo galima nustatyti vieną iš CSS paveldimumo reikšmių (</a:t>
            </a:r>
            <a:r>
              <a:rPr b="1" lang="en"/>
              <a:t>inherit</a:t>
            </a:r>
            <a:r>
              <a:rPr lang="en"/>
              <a:t>, </a:t>
            </a:r>
            <a:r>
              <a:rPr b="1" lang="en"/>
              <a:t>initial</a:t>
            </a:r>
            <a:r>
              <a:rPr lang="en"/>
              <a:t>, </a:t>
            </a:r>
            <a:r>
              <a:rPr b="1" lang="en"/>
              <a:t>unset</a:t>
            </a:r>
            <a:r>
              <a:rPr lang="en"/>
              <a:t>, </a:t>
            </a:r>
            <a:r>
              <a:rPr b="1" lang="en"/>
              <a:t>revert</a:t>
            </a:r>
            <a:r>
              <a:rPr lang="en"/>
              <a:t>) beveik visiems elementui pritaikytiems CSS properties.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validatorius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vienetai (dalis)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validatorius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Kaip ir HTML, taip ir CSS teisingumą galima tikrinti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validatoriumi</a:t>
            </a:r>
            <a:r>
              <a:rPr lang="en"/>
              <a:t>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38" y="1706825"/>
            <a:ext cx="5395126" cy="32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vienetai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5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Absoliutūs - rodomi kokie yra, nepriklauso nuo kitų dokumento elementų / parametrų. Pvz.: px, cm, mm, in, pt, 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Realityvūs - dydžiai priklausantys nuo kitų dokumento elementų / parametrų. Pvz. em, rem.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(tęsinys)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vienetai (tęsinys)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background-image</a:t>
            </a:r>
            <a:r>
              <a:rPr lang="en"/>
              <a:t> ir </a:t>
            </a:r>
            <a:r>
              <a:rPr i="1" lang="en"/>
              <a:t>kompanija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background-repeat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background-size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