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1e1c35d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1e1c35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01e1c35d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01e1c35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01e1c35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01e1c35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1e1c35d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1e1c35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1e1c35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1e1c35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1e1c35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1e1c35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1e1c3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1e1c3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93c8e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93c8e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478ada89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478ada89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90b6a3c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90b6a3c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e194e1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e194e1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1e1c3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01e1c3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1e1c35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1e1c35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1e1c35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1e1c35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0d8e2ea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0d8e2ea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forms/d/1sSG0Y5Xf6vzCXTrED-8CMuIPXzioAkjGjrwubIVAID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0750"/>
            <a:ext cx="8520600" cy="12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Kaunas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007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Baltic Institute of Technology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24gr. 21.08.16 KNS JAVA Invest.lt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3723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2021-09-14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Grafikos tipai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Rastrinė (taškinė)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Vektorinė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Rastrinė (taškinė) grafika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45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Nusakomos kiekvieno taško paveikslėlyje savybės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Nuotraukos, sudėtingi vaizdai nesudaryti iš primityvių elementų (linijų, teksto, kt.)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BMP, PNG, JPG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Glaudinimas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Dažniausiai yra naudojami algoritmai, kurie leidžia aprašyti ne kiekvieną pixel’į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50" y="544075"/>
            <a:ext cx="3505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Taškinių paveikslėlių glaudinimas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88" y="1290145"/>
            <a:ext cx="66076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Taškinių paveikslėlių glaudinimas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25" y="1230700"/>
            <a:ext cx="4913150" cy="3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Vektorinė grafika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Veikimo principas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Naudojami geometrinės figūros, pvz taškai, linijos, kreivės, formos arba daugiakampiai, kurios visos remiasi matematinėmis lygtimis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Panaudojimo sritys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Vaizduojami logotipai, ikonėlės, šriftai, kiti iš primityvių elementų sudaryti vaizdai.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Failų formatai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svg, ai, eps, cdr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Vektorinė grafika prieš taškinę (rastrinę)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didinant vektorinį vaizdą, neprarandama kokybė;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vektorinis vaizdas užima nedaug vietos;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vektorinį vaizdą lengva redaguoti, keisti spalvas (net ir naudojant CSS).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vektorinį vaizdą galima tiesiogiai naudoti HTML dokumente (inline).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Kenceptualus Bentleys dizainas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4403225"/>
            <a:ext cx="8520600" cy="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https://www.behance.net/gallery/87986829/What-if-Bentley-website-was-luxurious-Concept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0" y="1106825"/>
            <a:ext cx="4845701" cy="308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299050" y="4950025"/>
            <a:ext cx="11187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53100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Google?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Kaip Google’inti?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Informacijos paieška yra neatsiejama darbo dalis ir kasdienė veikla.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srityje pasiruošti visoms situacijoms nėra įmanoma, todėl savo žinių bagažą plečiame pamažu gilindami savo žinias tada, kai susiduriame su konkrečia problema, kurią turime įveikti.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https://github.com/DeividasBakanas/frontend-basics-2021-08-16/blob/master/how-to-google.md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Anoniminė forma: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https://docs.google.com/forms/d/1sSG0Y5Xf6vzCXTrED-8CMuIPXzioAkjGjrwubIVAID8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Grafikos tipai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Bentley redesign (tęsinys)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86350" y="3388175"/>
            <a:ext cx="73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Kaskadiniai stiliai (CSS - Cascade Style Sheets)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96" y="385400"/>
            <a:ext cx="1913225" cy="26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00" y="4137812"/>
            <a:ext cx="812624" cy="79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400" y="4130700"/>
            <a:ext cx="812625" cy="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