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45f769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45f769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a7558a4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a7558a4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a7558a4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a7558a4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61bb5e0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61bb5e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709079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709079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68a019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68a019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a7558a4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a7558a4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a7558a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a7558a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a7558a4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a7558a4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2a7558a4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2a7558a4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a7558a4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a7558a4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68a0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68a0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a7558a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a7558a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fonts.googleapis.com/css?family=Open+Sans&amp;displ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https://fonts.googleapis.com/css2?family=Open+Sans&amp;display=swap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68a0194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68a019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a7558a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a7558a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a7558a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a7558a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CSS/font-weight#meaning_of_relative_weight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ntawesome.com/" TargetMode="External"/><Relationship Id="rId4" Type="http://schemas.openxmlformats.org/officeDocument/2006/relationships/hyperlink" Target="https://fontello.com/" TargetMode="External"/><Relationship Id="rId5" Type="http://schemas.openxmlformats.org/officeDocument/2006/relationships/hyperlink" Target="https://css-tricks.com/icon-fonts-vs-sv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CSS/CSS_Images/Using_CSS_gradient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ssgradient.io/" TargetMode="External"/><Relationship Id="rId4" Type="http://schemas.openxmlformats.org/officeDocument/2006/relationships/hyperlink" Target="https://uigradient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eividasBakanas/frontend-basics-2021-08-16/tree/master/6%20savait%C4%97/6.4/patriotine-uzduot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eividasBakanas/frontend-basics-2021-08-16/blob/master/6%20savait%C4%97/6.4/patriotine-uzduotis/patriotine-uzduotis.md" TargetMode="External"/><Relationship Id="rId4" Type="http://schemas.openxmlformats.org/officeDocument/2006/relationships/hyperlink" Target="https://github.com/DeividasBakanas/frontend-basics-2021-08-16/blob/master/6%20savait%C4%97/6.4/patriotine-uzduotis/wireframe.p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0/layout/breakpoints/#max-width" TargetMode="External"/><Relationship Id="rId4" Type="http://schemas.openxmlformats.org/officeDocument/2006/relationships/hyperlink" Target="https://getbootstrap.com/docs/5.0/layout/breakpoints/#max-width" TargetMode="External"/><Relationship Id="rId5" Type="http://schemas.openxmlformats.org/officeDocument/2006/relationships/hyperlink" Target="https://lt.wikipedia.org/wiki/S%C4%85ra%C5%A1as:Lietuvos_miestai_pagal_gyventoj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Daugiau apie tekstą (CSS properties)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Ikonėlių šriftai (Icons fonts)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 Collapsing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gradients papildomi įrankiai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filtrai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Daugiau apie </a:t>
            </a:r>
            <a:r>
              <a:rPr lang="en"/>
              <a:t>tekstą (CSS properties)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overflow-wrap</a:t>
            </a:r>
            <a:r>
              <a:rPr lang="en"/>
              <a:t> (</a:t>
            </a:r>
            <a:r>
              <a:rPr lang="en"/>
              <a:t>w</a:t>
            </a:r>
            <a:r>
              <a:rPr lang="en"/>
              <a:t>ord-wrap) - nustato kaip elgsis ilgi žodžiai, kurių nėra galimybės sutrumpinti, jeigu jie išeis iš elemento ribų.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word-break</a:t>
            </a:r>
            <a:r>
              <a:rPr lang="en"/>
              <a:t> - nustato kaip tekstas bus perkeliamas į kitą eilutę, jeigu nebetilps į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writing-mode </a:t>
            </a:r>
            <a:r>
              <a:rPr lang="en"/>
              <a:t>- nustato teksto rašymo kryptį - horizontaliai ar vertikaliai.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text-shadow</a:t>
            </a:r>
            <a:r>
              <a:rPr lang="en"/>
              <a:t> - nustato teksto šešėlį (ar kelis šešėlius), galima parinkti x, y poslinkį nuo teksto, suliejimo kiekį ir spalvą.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</a:t>
            </a:r>
            <a:r>
              <a:rPr lang="en"/>
              <a:t> - leidžia dekoruoti tekstą ir nustatyti tam tikrus dekoracijų parametrus.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text-decoration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Galimi parametrai: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ext-decoration-line</a:t>
            </a:r>
            <a:r>
              <a:rPr lang="en"/>
              <a:t> - dekoracijos linijos tipas - </a:t>
            </a:r>
            <a:r>
              <a:rPr b="1" lang="en"/>
              <a:t>none</a:t>
            </a:r>
            <a:r>
              <a:rPr lang="en"/>
              <a:t>, </a:t>
            </a:r>
            <a:r>
              <a:rPr b="1" lang="en"/>
              <a:t>underline</a:t>
            </a:r>
            <a:r>
              <a:rPr lang="en"/>
              <a:t>, </a:t>
            </a:r>
            <a:r>
              <a:rPr b="1" lang="en"/>
              <a:t>overline</a:t>
            </a:r>
            <a:r>
              <a:rPr lang="en"/>
              <a:t>, </a:t>
            </a:r>
            <a:r>
              <a:rPr b="1" lang="en"/>
              <a:t>line-through</a:t>
            </a:r>
            <a:r>
              <a:rPr lang="en"/>
              <a:t>. Galima taikyti kelias dekoracijas.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ext-decoration-style</a:t>
            </a:r>
            <a:r>
              <a:rPr lang="en"/>
              <a:t> - dekoracijos stilius - </a:t>
            </a:r>
            <a:r>
              <a:rPr b="1" lang="en"/>
              <a:t>solid</a:t>
            </a:r>
            <a:r>
              <a:rPr lang="en"/>
              <a:t>, </a:t>
            </a:r>
            <a:r>
              <a:rPr b="1" lang="en"/>
              <a:t>double</a:t>
            </a:r>
            <a:r>
              <a:rPr lang="en"/>
              <a:t>, </a:t>
            </a:r>
            <a:r>
              <a:rPr b="1" lang="en"/>
              <a:t>dotted</a:t>
            </a:r>
            <a:r>
              <a:rPr lang="en"/>
              <a:t>, </a:t>
            </a:r>
            <a:r>
              <a:rPr b="1" lang="en"/>
              <a:t>dashed</a:t>
            </a:r>
            <a:r>
              <a:rPr lang="en"/>
              <a:t>, </a:t>
            </a:r>
            <a:r>
              <a:rPr b="1" lang="en"/>
              <a:t>wavy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ext-decoration-color</a:t>
            </a:r>
            <a:r>
              <a:rPr lang="en"/>
              <a:t> - dekoracijos spalva.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ext-decoration-thickness - </a:t>
            </a:r>
            <a:r>
              <a:rPr lang="en"/>
              <a:t>dekoracijos storis.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Daugiau apie tekstą (CSS properties)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ext-transform</a:t>
            </a:r>
            <a:r>
              <a:rPr lang="en"/>
              <a:t> - nustato kaip / ar bus keičiamos mažosios / didžiosios raidės: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</a:t>
            </a:r>
            <a:r>
              <a:rPr lang="en"/>
              <a:t>apitalize - pirma didžioji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</a:t>
            </a:r>
            <a:r>
              <a:rPr lang="en"/>
              <a:t>ppercase - visos didžiosios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owercase - mažosios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one - palikti originaliai (numatytoji reikšmė)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font-style</a:t>
            </a:r>
            <a:r>
              <a:rPr lang="en"/>
              <a:t> - ar tekstas turi būti įprastas (normal) / ar pasviras (italic)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font-weight </a:t>
            </a:r>
            <a:r>
              <a:rPr lang="en"/>
              <a:t>- nustato skirtingą teksto ryškumą / story.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reikšmės nuo 100 iki 900;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 (400), bold (700);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lighter, bolder - šviesesnis ar tamsesnis nei paveldėta reikšmė (žiūrėti </a:t>
            </a:r>
            <a:r>
              <a:rPr lang="en" u="sng">
                <a:solidFill>
                  <a:schemeClr val="hlink"/>
                </a:solidFill>
                <a:hlinkClick r:id="rId3"/>
              </a:rPr>
              <a:t>lentelę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line-height </a:t>
            </a:r>
            <a:r>
              <a:rPr lang="en"/>
              <a:t>- nustato eilutės erdvės dydį; naudojamas erdvei tarp teksto eilučių nustatyti.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Fonts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Nors inline-svg yra labiau siūlomas taikyti būdas vaizduoti įvairias vektorines ikonėles, tikėtina, kad susidursite su šriftais, kurie bus sudaryti vien iš ikonėlių.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FontAwesome</a:t>
            </a:r>
            <a:r>
              <a:rPr lang="en"/>
              <a:t> - ikonėlių paketas, kuris pateikiamas kaip šriftas.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Fontello</a:t>
            </a:r>
            <a:r>
              <a:rPr lang="en"/>
              <a:t> - iš kelių nemokamų ikonėlių paketų leidžia sugeneruoti savo šriftą, sudarytą tik iš reikalingų ikonėlų.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Tikslesnės priežastys kodėl naudoti vieną ar kitą variantą: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https://css-tricks.com/icon-fonts-vs-svg/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1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Collapsing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9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Kartais top ir bottom margin’ai būna apjungiami į vieną, paliekant didesnę margin reikšmę iš dviejų.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Šis funkcionalumas taikomas tik </a:t>
            </a:r>
            <a:r>
              <a:rPr b="1" lang="en"/>
              <a:t>top </a:t>
            </a:r>
            <a:r>
              <a:rPr lang="en"/>
              <a:t>ir </a:t>
            </a:r>
            <a:r>
              <a:rPr b="1" lang="en"/>
              <a:t>bottom</a:t>
            </a:r>
            <a:r>
              <a:rPr lang="en"/>
              <a:t> margin’ams!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Funkcionalumas netaikomas absoliučiai supozicioniuotiems elementams.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13" y="2637250"/>
            <a:ext cx="3076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1" y="2637246"/>
            <a:ext cx="2879349" cy="21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Gradientas</a:t>
            </a:r>
            <a:r>
              <a:rPr lang="en"/>
              <a:t> - (lot. gradiens, kilm. gradientis - </a:t>
            </a:r>
            <a:r>
              <a:rPr b="1" lang="en"/>
              <a:t>žingsniuojantis, einantis</a:t>
            </a:r>
            <a:r>
              <a:rPr lang="en"/>
              <a:t>; sk. gradijentas):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mat. vektorius, apibrėžiantis fizikinio dydžio greičiausio augimo reikšmę ir kryptį, pvz., vėjo greičio g., elektros potencialo g.;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psichol. dėsningas kiekybinis pakitimas, rodantis kurios nors savybės ar rodiklio silpnėjimą arba stiprėjimą, pvz., dirgiklio 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Šaltinis: https://www.lietuviuzodynas.lt/terminai/Gradientas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Linijinis: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5" y="1985913"/>
            <a:ext cx="71818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Spindulinis</a:t>
            </a:r>
            <a:r>
              <a:rPr lang="en"/>
              <a:t>: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75" y="2243950"/>
            <a:ext cx="7620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Naudojimas CSS: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linear-gradient(kryptis &lt;gali būti nenurodyta&gt;, spalva1, spalva2, &lt;kitos spalvos&gt;);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radial-gradient(spalva1, spalva2, &lt;kitos spalvos&gt;);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Tokia sintaksė taikoma paprastiems gradientams, tačiau yra ir daugiau galimybių sukurti tokią struktūrą (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Vietoj statinės spalvos Patriotinėje užduotyje naudoti gradientus (keletą linear, keletą radial).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Vėliavą suformuoti ne iš blokų, bet iš vieno gradiento.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papildomi įrankiai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gradientų aprašymas kodu gali būti painus ir vizualiai neaiškus, yra sukurta keletas įrankių, kuriuos naudojant galima sugeneruoti gradiento CSS patogia vartotojo sąsaja: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https://cssgradient.io/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uiGradients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https://uigradients.com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Alternatyvus šriftų įkėlimas - @import / HTML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Patriotinės užduoties</a:t>
            </a:r>
            <a:r>
              <a:rPr lang="en"/>
              <a:t> aptarimas ir gyvas sprendimas.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Alternatyvus šriftų įkėlimas - @import / HTML link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@import</a:t>
            </a:r>
            <a:r>
              <a:rPr lang="en"/>
              <a:t> leidžia į CSS failą importuoti kitą CSS failą. Failas gali būti nurodomas tiek absoliučia, tiek reliatyvia nuoroda.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Galite įkelti CSS failą su šriftų aprašymais iš internetinių šriftų servisų: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galima įkelti šrifto CSS failą naudojant HTML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25" y="2516863"/>
            <a:ext cx="42854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50" y="3717813"/>
            <a:ext cx="8515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aptarimas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Sąlyga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Wireframe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Patriotinė užduotis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Panaudokite media queries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 breakpoints</a:t>
            </a:r>
            <a:r>
              <a:rPr lang="en"/>
              <a:t>, nustatyti kiekvienam režiui skirtingą spalvą. Spalvas parinkite savo nuožiūra.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Šias spalvas aprašyti panaudokite CSS variables.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Apačioje viewport suformuokite 75px aukščio </a:t>
            </a:r>
            <a:r>
              <a:rPr b="1" lang="en"/>
              <a:t>fiksuotą</a:t>
            </a:r>
            <a:r>
              <a:rPr lang="en"/>
              <a:t> ruožą suformuotą iš trijų vienodo pločio zonų, kurios visą viewport plotį dalinasi į lygias dalis. Jas nuspalvinkite Lietuvos vėliavos spalvomis (geltona, žalia, raudona). Spalvoms panaudokite CSS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Viso puslapio centre įdėkite nuotrauką (75% ekrano pločio), kuri pagal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breakpoints</a:t>
            </a:r>
            <a:r>
              <a:rPr lang="en"/>
              <a:t> skirtinguose ekranų dydžiuose vaizduotų Lietuvos miestų nuotraukas </a:t>
            </a:r>
            <a:r>
              <a:rPr lang="en" u="sng">
                <a:solidFill>
                  <a:schemeClr val="hlink"/>
                </a:solidFill>
                <a:hlinkClick r:id="rId5"/>
              </a:rPr>
              <a:t>pagal gyventojų skaičių</a:t>
            </a:r>
            <a:r>
              <a:rPr lang="en"/>
              <a:t> mažėjančia tvarka (didžiausiame ekrane, didžiausias miestas).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Užvedus pelę ant nuotraukos, nuotraukos plote apačioje turėtų pasimatyti informacija apie miestą ir jo gyventojų skaičių.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13" y="237175"/>
            <a:ext cx="6134975" cy="45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0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