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89e12f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89e12f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89e12f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d89e12f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0b6a3c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0b6a3c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0b6a3c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0b6a3c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0b6a3c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0b6a3c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d7c4757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d7c4757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0d8e2ea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0d8e2ea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0d8e2eab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0d8e2eab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89e12f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89e12f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d89e12f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d89e12f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89e12f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d89e12f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89e12f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89e12f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89e12f2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89e12f2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9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26875" y="134502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pritaikyti puslapio dimensijas prie įrenginio ekrano dydžio.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916438"/>
            <a:ext cx="64389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375" y="1897724"/>
            <a:ext cx="1729125" cy="306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650" y="1897700"/>
            <a:ext cx="1729125" cy="306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2"/>
          <p:cNvSpPr txBox="1"/>
          <p:nvPr/>
        </p:nvSpPr>
        <p:spPr>
          <a:xfrm>
            <a:off x="922350" y="204970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meta tag’o: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798025" y="2017850"/>
            <a:ext cx="1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meta tag’u: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575350"/>
            <a:ext cx="85206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Kadangi nustatomas funkcionalumas yra dažniausiai pageidautinas - IDE (</a:t>
            </a:r>
            <a:r>
              <a:rPr b="1" lang="en"/>
              <a:t>integrated development environment</a:t>
            </a:r>
            <a:r>
              <a:rPr lang="en"/>
              <a:t>), šiuo atveju VS Code prideda šį tag’ą automatiškai.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Nors dažniausiai pageidautinas, bet toks veikimas nėra numatytasis tam, kad nebūtų konfliktų su senesnėmis naršyklėmis, kurios vis dar naudojamos, bet jose toks veikimas negalėtų būti nustatytas kaip default’inis.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Šaltinis:</a:t>
            </a:r>
            <a:r>
              <a:rPr lang="en"/>
              <a:t> https://www.w3schools.com/css/css_rwd_viewport.asp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177463"/>
            <a:ext cx="64389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(tęsinys)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pagrindiniai CSS selector’iai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</a:t>
            </a:r>
            <a:r>
              <a:rPr lang="en"/>
              <a:t>eletos CSS selector’ių naudojimas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spalvos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Užduotis “Elementų atkūrimas”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vienetai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 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urodomas elemento pavadinimas - </a:t>
            </a:r>
            <a:r>
              <a:rPr i="1" lang="en"/>
              <a:t>h1, em, strong, body, html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*</a:t>
            </a:r>
            <a:r>
              <a:rPr lang="en"/>
              <a:t>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arenka visus elementus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lass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</a:t>
            </a:r>
            <a:r>
              <a:rPr lang="en"/>
              <a:t>arenka elementus, kurie turi nustatytą </a:t>
            </a:r>
            <a:r>
              <a:rPr b="1" lang="en"/>
              <a:t>class</a:t>
            </a:r>
            <a:r>
              <a:rPr lang="en"/>
              <a:t> atributą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</a:t>
            </a:r>
            <a:r>
              <a:rPr lang="en"/>
              <a:t> HTML atributą </a:t>
            </a:r>
            <a:r>
              <a:rPr b="1" lang="en"/>
              <a:t>class </a:t>
            </a:r>
            <a:r>
              <a:rPr lang="en"/>
              <a:t>galima įrašyti daugiau nei vieną klasę, tokios klasės atskiriamos tarpu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50" y="1152475"/>
            <a:ext cx="1695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838" y="1876375"/>
            <a:ext cx="1590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788" y="2695525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750" y="3585100"/>
            <a:ext cx="407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5750" y="3997675"/>
            <a:ext cx="16002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6225" y="4016725"/>
            <a:ext cx="1857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6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</a:t>
            </a:r>
            <a:r>
              <a:rPr lang="en"/>
              <a:t> selector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</a:t>
            </a:r>
            <a:r>
              <a:rPr lang="en"/>
              <a:t>urodomos grotelės </a:t>
            </a:r>
            <a:r>
              <a:rPr b="1" lang="en"/>
              <a:t>#</a:t>
            </a:r>
            <a:r>
              <a:rPr lang="en"/>
              <a:t> ir HTML elemento </a:t>
            </a:r>
            <a:r>
              <a:rPr b="1" lang="en"/>
              <a:t>id </a:t>
            </a:r>
            <a:r>
              <a:rPr lang="en"/>
              <a:t>atribute nurodyta reik</a:t>
            </a:r>
            <a:r>
              <a:rPr lang="en"/>
              <a:t>š</a:t>
            </a:r>
            <a:r>
              <a:rPr lang="en"/>
              <a:t>mė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parenka atributą pagal jo buvimą arba konkrečią reikšmę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38" y="2224175"/>
            <a:ext cx="4010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550" y="2224175"/>
            <a:ext cx="15811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000" y="4049000"/>
            <a:ext cx="1838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175" y="4058525"/>
            <a:ext cx="1628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Keletos CSS selector’ių naudojimas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75" y="1353975"/>
            <a:ext cx="1847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0" y="1292063"/>
            <a:ext cx="4848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488" y="2543163"/>
            <a:ext cx="20669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850" y="2543163"/>
            <a:ext cx="16668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7138" y="3638113"/>
            <a:ext cx="1638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7500" y="3412063"/>
            <a:ext cx="32670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Pagrindiniai CSS selector’iai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child selector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žymima simboliu “&gt;”, nurodo tiesioginius elemento vaikus (stiliai visiems giliau šio vaiko esantiems elementas nebetaikomi)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98" y="2192836"/>
            <a:ext cx="4886600" cy="16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25" y="2294775"/>
            <a:ext cx="3162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098" y="4148175"/>
            <a:ext cx="6069799" cy="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spalvos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pavadinimais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rbg / rgba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hex / hexa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hsl  / hsla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Užduotis “elementų atkūrimas”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Užduotis iš bazinių elementų, tokiu kaip </a:t>
            </a:r>
            <a:r>
              <a:rPr b="1" lang="en"/>
              <a:t>div </a:t>
            </a:r>
            <a:r>
              <a:rPr lang="en"/>
              <a:t>(block) ir </a:t>
            </a:r>
            <a:r>
              <a:rPr b="1" lang="en"/>
              <a:t>span </a:t>
            </a:r>
            <a:r>
              <a:rPr lang="en"/>
              <a:t>(inline), atkurti mūsų anksčiau praeitų semantinių ir stilistinių HTML elementų vaizdavimą (pagal Jūsų naudojamą naršyklę rezultatas gali skirtis).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Elementai: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263875" y="2702025"/>
            <a:ext cx="4293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Block:</a:t>
            </a:r>
            <a:endParaRPr sz="1800"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p,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h1, h2, h3, h4, h5, h6,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ul, ol, li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dl, dt, dd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blockquote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address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372700" y="2731850"/>
            <a:ext cx="42936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Inline: </a:t>
            </a:r>
            <a:endParaRPr sz="1800"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a, 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strong, em, b, i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code, kbd, samp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mark, small, del, ins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sub, sup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q</a:t>
            </a:r>
            <a:endParaRPr>
              <a:solidFill>
                <a:schemeClr val="dk2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abbr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53100"/>
            <a:ext cx="39720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ox-sizing - nustato kaip traktuojami elemento išmatavimai (width / height);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225" y="556575"/>
            <a:ext cx="2422075" cy="40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44900" y="82142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ox-sizing: content-box;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444900" y="2823950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border-box;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500" y="3502850"/>
            <a:ext cx="2049725" cy="108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box-sizing - nustato kaip traktuojami elemento išmatavimai (width / height);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312163" y="464437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content-box;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603488" y="4644375"/>
            <a:ext cx="21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box-sizing: border-box;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75" y="2159450"/>
            <a:ext cx="2878807" cy="24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600" y="2110675"/>
            <a:ext cx="3043575" cy="24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53100"/>
            <a:ext cx="852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eidžia nustatyti kaip elementas vaizduojamas dokumente kitų elementų atžvilgiu, kaip bus vaizduojami / pozicionuojami kiti elementai šio elemento viduje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</a:t>
            </a:r>
            <a:r>
              <a:rPr b="1" lang="en"/>
              <a:t>lock </a:t>
            </a:r>
            <a:r>
              <a:rPr lang="en"/>
              <a:t>- suteikia elementui blokinio elemento savybes;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nline</a:t>
            </a:r>
            <a:r>
              <a:rPr lang="en"/>
              <a:t> - suteikia elementui inline elemento savybes;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</a:t>
            </a:r>
            <a:r>
              <a:rPr b="1" lang="en"/>
              <a:t>nline-block</a:t>
            </a:r>
            <a:r>
              <a:rPr lang="en"/>
              <a:t> - elementas elgiasi kaip inline, tačiau turi tam tikras bloko savybes, pvz. </a:t>
            </a:r>
            <a:r>
              <a:rPr lang="en"/>
              <a:t>a</a:t>
            </a:r>
            <a:r>
              <a:rPr lang="en"/>
              <a:t>ukštį ir plotį.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ai yra bazinės </a:t>
            </a:r>
            <a:r>
              <a:rPr b="1" lang="en"/>
              <a:t>display</a:t>
            </a:r>
            <a:r>
              <a:rPr lang="en"/>
              <a:t> reikšmės, su dalimi kitų (flex, grid) susipažinsime eigoje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53100"/>
            <a:ext cx="85206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</a:t>
            </a:r>
            <a:r>
              <a:rPr b="1" lang="en"/>
              <a:t>idden</a:t>
            </a:r>
            <a:r>
              <a:rPr lang="en"/>
              <a:t> - nenupiešia elemento “dėžės”, bet palieką erdvę rezervuotą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</a:t>
            </a:r>
            <a:r>
              <a:rPr b="1" lang="en"/>
              <a:t>isible</a:t>
            </a:r>
            <a:r>
              <a:rPr lang="en"/>
              <a:t> - numatytoji reikšmė - rodyti elementą įprastai matomą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</a:t>
            </a:r>
            <a:r>
              <a:rPr b="1" lang="en"/>
              <a:t>ollapse</a:t>
            </a:r>
            <a:r>
              <a:rPr lang="en"/>
              <a:t> - skirtingiems elementams veikia skirtingai: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aikant </a:t>
            </a:r>
            <a:r>
              <a:rPr lang="en"/>
              <a:t>l</a:t>
            </a:r>
            <a:r>
              <a:rPr lang="en"/>
              <a:t>entelės eilutėms (</a:t>
            </a:r>
            <a:r>
              <a:rPr b="1" lang="en"/>
              <a:t>tr </a:t>
            </a:r>
            <a:r>
              <a:rPr lang="en"/>
              <a:t>elementas</a:t>
            </a:r>
            <a:r>
              <a:rPr lang="en"/>
              <a:t>) - veikia kaip </a:t>
            </a:r>
            <a:r>
              <a:rPr b="1" lang="en"/>
              <a:t>display: none; </a:t>
            </a:r>
            <a:r>
              <a:rPr lang="en"/>
              <a:t>-</a:t>
            </a:r>
            <a:r>
              <a:rPr b="1" lang="en"/>
              <a:t> </a:t>
            </a:r>
            <a:r>
              <a:rPr lang="en"/>
              <a:t>nerodo turinio bei nerezervuoja jokios erdvės;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</a:t>
            </a:r>
            <a:r>
              <a:rPr lang="en"/>
              <a:t>itiems elementams veikia taip pat kaip </a:t>
            </a:r>
            <a:r>
              <a:rPr b="1" lang="en"/>
              <a:t>visibility: hidden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53100"/>
            <a:ext cx="85206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pacity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nustato elemento permatomumą reikšmėmis nuo 0 iki 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- 0 - visiškai permatomas; 1 - visiškai matomas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13" y="2999200"/>
            <a:ext cx="3343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425" y="2628900"/>
            <a:ext cx="2762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400" y="2571750"/>
            <a:ext cx="1257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Jūsų klausimai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713525"/>
            <a:ext cx="8520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Specialus Microsoft palaikomas mechanizmas nurodyti tikslinę naršyklės versiją, kuriai puslapis buvo skirtas.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Naudojamas, kai reikia palaikyti senas Microsoft naršykles (IE11 ir žemiau).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Šaltinis:</a:t>
            </a:r>
            <a:r>
              <a:rPr lang="en"/>
              <a:t> https://stackoverflow.com/a/6771584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75" y="1251325"/>
            <a:ext cx="49815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