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B33DAE-DFA3-45BA-A831-7BBC24CBB6D5}">
  <a:tblStyle styleId="{45B33DAE-DFA3-45BA-A831-7BBC24CBB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ea27362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ea27362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27362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a27362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a27362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a27362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ea27362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ea27362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bdea82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bdea82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cbdea82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cbdea82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bdea8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bdea8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bdea82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bdea82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bdea82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bdea82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bdea82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bdea82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0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</a:t>
            </a: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Dokumento ir puslapio struktūra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elementų pozicionavimas (flexbox)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`reset` failas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“Klaidos langas”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13" y="1115375"/>
            <a:ext cx="5685574" cy="37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puslapis bei dokumentas skaidomas į tokias dalis: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Navigation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Sidebar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ir puslapio struktūra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Šias dalis atitinka tokie semantiniai HTML elementai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ain, article,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footer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 elementui: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</a:t>
            </a:r>
            <a:r>
              <a:rPr lang="en"/>
              <a:t>isplay: flex;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flex-direction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flex-wrap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</a:t>
            </a:r>
            <a:r>
              <a:rPr lang="en"/>
              <a:t>ustify-content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align-items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align-content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elementams: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lex-grow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flex-shrink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flex-basis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align-self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 failas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tam tikrus CSS properties HTML dokumente, su tikslu </a:t>
            </a:r>
            <a:r>
              <a:rPr b="1" lang="en"/>
              <a:t>tarp skirtingų naršyklių</a:t>
            </a:r>
            <a:r>
              <a:rPr lang="en"/>
              <a:t> išlyginti jų rodymą.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naudojamas siekiant nustatyti į </a:t>
            </a:r>
            <a:r>
              <a:rPr b="1" lang="en"/>
              <a:t>neutralią padėtį</a:t>
            </a:r>
            <a:r>
              <a:rPr lang="en"/>
              <a:t> tam tikrų elementų išvaizdą.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https://meyerweb.com/eric/tools/css/reset/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509050" y="2574325"/>
            <a:ext cx="41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“Klaidos puslapis”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specifiškumas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- pradėti flexbox varlytę.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Aprašymo pozicijos (vėliau aprašytas </a:t>
            </a:r>
            <a:r>
              <a:rPr b="1" lang="en"/>
              <a:t>lygiavertis selector’ius</a:t>
            </a:r>
            <a:r>
              <a:rPr lang="en"/>
              <a:t>, perašo ankstesnis tuo paties specifiškumo selector’ių)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Specifiškumo - skirtingi selector’iai gauna skirtingą specifiškumo įvertį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Svarbos - ar elementas išskirtas raktiniu žodžiu </a:t>
            </a:r>
            <a:r>
              <a:rPr b="1" lang="en"/>
              <a:t>!important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Specifiškumo skaičiavimas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311700" y="7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{45B33DAE-DFA3-45BA-A831-7BBC24CBB6D5}</a:tableStyleId>
              </a:tblPr>
              <a:tblGrid>
                <a:gridCol w="2840200"/>
                <a:gridCol w="3915600"/>
                <a:gridCol w="1764800"/>
              </a:tblGrid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Selector’ius / lokacija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Pavyzdys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Specifiškumo įvertis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nline stiliai - </a:t>
                      </a:r>
                      <a:r>
                        <a:rPr b="1" lang="en"/>
                        <a:t>style attribute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prašyta</a:t>
                      </a:r>
                      <a:r>
                        <a:rPr lang="en"/>
                        <a:t> </a:t>
                      </a:r>
                      <a:r>
                        <a:rPr lang="en"/>
                        <a:t>tiesiogiai dokumente;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r>
                        <a:rPr b="1" lang="en"/>
                        <a:t>d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r>
                        <a:rPr b="1" lang="en"/>
                        <a:t>lass </a:t>
                      </a:r>
                      <a:r>
                        <a:rPr lang="en"/>
                        <a:t>arba </a:t>
                      </a:r>
                      <a:r>
                        <a:rPr b="1" lang="en"/>
                        <a:t>attribute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r>
                        <a:rPr b="1" lang="en"/>
                        <a:t>lement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800" y="1208975"/>
            <a:ext cx="3760350" cy="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925" y="1857650"/>
            <a:ext cx="38481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00" y="2128725"/>
            <a:ext cx="17049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0" y="2934405"/>
            <a:ext cx="3629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6788" y="3230963"/>
            <a:ext cx="16097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5457" y="3199074"/>
            <a:ext cx="1946668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6313" y="4267363"/>
            <a:ext cx="1590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6788" y="4003788"/>
            <a:ext cx="19335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!important</a:t>
            </a:r>
            <a:r>
              <a:rPr lang="en"/>
              <a:t> iškelia CSS property iš specifiškumo reitingavimo ribų.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 užkloti tiek labai </a:t>
            </a:r>
            <a:r>
              <a:rPr b="1" lang="en"/>
              <a:t>specifiškus selector’ius</a:t>
            </a:r>
            <a:r>
              <a:rPr lang="en"/>
              <a:t>, tiek inline stilius </a:t>
            </a:r>
            <a:r>
              <a:rPr b="1" lang="en"/>
              <a:t>style atribute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Jis naudojamas tik tada, kai </a:t>
            </a:r>
            <a:r>
              <a:rPr b="1" lang="en"/>
              <a:t>nėra jokių kitų galimybių</a:t>
            </a:r>
            <a:r>
              <a:rPr lang="en"/>
              <a:t>!!!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75" y="3190363"/>
            <a:ext cx="171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22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675" y="4169425"/>
            <a:ext cx="74009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038" y="3171313"/>
            <a:ext cx="2714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175" y="4169425"/>
            <a:ext cx="8263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Kova su !important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Pataisymas: nėra sintaksės su dvigubu </a:t>
            </a:r>
            <a:r>
              <a:rPr b="1" lang="en"/>
              <a:t>!important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!important </a:t>
            </a:r>
            <a:r>
              <a:rPr lang="en"/>
              <a:t>visi taip pažymėti CSS properties keliaują į atskirą specifiškumo reitingavimą.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Čia</a:t>
            </a:r>
            <a:r>
              <a:rPr lang="en"/>
              <a:t> visi </a:t>
            </a:r>
            <a:r>
              <a:rPr b="1" lang="en"/>
              <a:t>!important </a:t>
            </a:r>
            <a:r>
              <a:rPr lang="en"/>
              <a:t>pažymėti CSS properties vėl gali būti perrašomi pagal selector’iaus specifiškumą.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00750"/>
            <a:ext cx="5388001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638" y="3343188"/>
            <a:ext cx="2733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4086075"/>
            <a:ext cx="93641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