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c9791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c9791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bf812e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abf812e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c9791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c9791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06c4b7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06c4b7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06c4b7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b06c4b7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06c4b7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06c4b7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06c4b7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06c4b7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Learn/HTML/Tables/Basics#when_should_you_not_use_html_tables" TargetMode="External"/><Relationship Id="rId4" Type="http://schemas.openxmlformats.org/officeDocument/2006/relationships/hyperlink" Target="https://developer.mozilla.org/en-US/docs/Learn/HTML/Tables/Advanc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Learn/HTML/Tables/Basics#when_should_you_not_use_html_tables" TargetMode="External"/><Relationship Id="rId4" Type="http://schemas.openxmlformats.org/officeDocument/2006/relationships/hyperlink" Target="https://developer.mozilla.org/en-US/docs/Learn/HTML/Tables/Basics#when_should_you_not_use_html_tables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Learn/HTML/Tables/Advance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Learn/HTML/Tables/Advanced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Iki šiol turėjote: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Pradėti užduotį valgymai lentelės.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valgymai (lentelės edition)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Užduoties aptarimas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Lentelė lentelėje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Lentelių naudojimo tikslai ir problemos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Statinė kodo analizė - VS Code extension’as </a:t>
            </a:r>
            <a:r>
              <a:rPr b="1" lang="en"/>
              <a:t>HTML Hint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Užduotis “Invaziniai žinduoliai”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Puslapis puslapyje - </a:t>
            </a:r>
            <a:r>
              <a:rPr i="1" lang="en"/>
              <a:t>iframe</a:t>
            </a:r>
            <a:r>
              <a:rPr lang="en"/>
              <a:t> elementas.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meteorologija problemų aptarimas.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Namų darbo aptarimas.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Praėjusios savaitės turinio apžvalga.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Lentelės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Paprastos lentelės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Sudėtingesnės lentelės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Užduotis valgymai (lentelės edition)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Lentelės (</a:t>
            </a:r>
            <a:r>
              <a:rPr lang="en" u="sng">
                <a:solidFill>
                  <a:schemeClr val="hlink"/>
                </a:solidFill>
                <a:hlinkClick r:id="rId3"/>
              </a:rPr>
              <a:t>P</a:t>
            </a:r>
            <a:r>
              <a:rPr lang="en" u="sng">
                <a:solidFill>
                  <a:schemeClr val="hlink"/>
                </a:solidFill>
                <a:hlinkClick r:id="rId4"/>
              </a:rPr>
              <a:t>aprastos lentelės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200" y="194562"/>
            <a:ext cx="2763975" cy="47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75" y="2052863"/>
            <a:ext cx="42862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Lentelės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Sudėtingesnės lentelės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5" y="1705075"/>
            <a:ext cx="3286700" cy="2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50" y="2305800"/>
            <a:ext cx="44767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800" y="95584"/>
            <a:ext cx="2944850" cy="495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Lentelės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Sudėtingesnės lentelės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88" y="2134350"/>
            <a:ext cx="32289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117625" y="20730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aption </a:t>
            </a:r>
            <a:r>
              <a:rPr lang="en"/>
              <a:t>elementas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117625" y="23244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head</a:t>
            </a:r>
            <a:r>
              <a:rPr lang="en"/>
              <a:t> elemente</a:t>
            </a:r>
            <a:r>
              <a:rPr lang="en"/>
              <a:t> esantys </a:t>
            </a:r>
            <a:r>
              <a:rPr b="1" lang="en"/>
              <a:t>tr</a:t>
            </a:r>
            <a:r>
              <a:rPr lang="en"/>
              <a:t> ir </a:t>
            </a:r>
            <a:r>
              <a:rPr b="1" lang="en"/>
              <a:t>th</a:t>
            </a:r>
            <a:r>
              <a:rPr lang="en"/>
              <a:t> elementai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117625" y="2724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r>
              <a:rPr lang="en"/>
              <a:t> elemente esantys </a:t>
            </a:r>
            <a:r>
              <a:rPr b="1" lang="en"/>
              <a:t>tr</a:t>
            </a:r>
            <a:r>
              <a:rPr lang="en"/>
              <a:t> ir </a:t>
            </a:r>
            <a:r>
              <a:rPr b="1" lang="en"/>
              <a:t>td</a:t>
            </a:r>
            <a:r>
              <a:rPr lang="en"/>
              <a:t> elementai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117625" y="31248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 </a:t>
            </a:r>
            <a:r>
              <a:rPr lang="en"/>
              <a:t>elementui pritaikytas </a:t>
            </a:r>
            <a:r>
              <a:rPr i="1" lang="en"/>
              <a:t>colspan=”3”</a:t>
            </a:r>
            <a:r>
              <a:rPr lang="en"/>
              <a:t> atributas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117625" y="3452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d </a:t>
            </a:r>
            <a:r>
              <a:rPr lang="en"/>
              <a:t>elementui pritaikytas </a:t>
            </a:r>
            <a:r>
              <a:rPr i="1" lang="en"/>
              <a:t>rowspan=”3”</a:t>
            </a:r>
            <a:r>
              <a:rPr lang="en"/>
              <a:t> atributas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Užduotis valgymai (lentelės edition)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