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c93c8e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c93c8e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c93c8e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c93c8e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9c93c8e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9c93c8e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c93c8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c93c8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c93c8e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c93c8e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9c93c8e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9c93c8e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c93c8e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c93c8e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HTML/Elemen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html/html_blocks.asp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1sSG0Y5Xf6vzCXTrED-8CMuIPXzioAkjGjrwubIVAID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turėjote: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Įsirašyti Visual Studio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Pasidaryti aplanką su dviem HTML failais.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Atidaryti juos naršyklėje.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Apžvelgti paskaitų repozitoriją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failų koduotės (encoding).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antraštės.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Nuorodos internete (puslapių, HTML failų, paveikslėlių, ...).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Specialių simbolių naudojimas HTML dokumentuose.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Kodo komentarai.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Tuščių simbolių (whitespace) traktavimas HTML.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sąrašai.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 validavimas.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Užduotis.</a:t>
            </a:r>
            <a:r>
              <a:rPr lang="en"/>
              <a:t> Savaitės valgiaraštis.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</a:t>
            </a:r>
            <a:r>
              <a:rPr lang="en"/>
              <a:t> - atsakingas už vartotojo sąsają.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r>
              <a:rPr lang="en"/>
              <a:t> - aprašo puslapio struktūrą. Sudarytas iš HTML elementų.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elementai </a:t>
            </a:r>
            <a:r>
              <a:rPr lang="en"/>
              <a:t>- turi specialią funkciją, kurią įgyvendina naršyklė </a:t>
            </a:r>
            <a:r>
              <a:rPr lang="en" sz="1300"/>
              <a:t>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elementų sąrašas</a:t>
            </a:r>
            <a:r>
              <a:rPr lang="en" sz="1300"/>
              <a:t>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HTML elementą sudaro</a:t>
            </a:r>
            <a:r>
              <a:rPr lang="en"/>
              <a:t>  - atidarymo ir uždarymo tag’as: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888" y="3493625"/>
            <a:ext cx="4368225" cy="13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gali būti </a:t>
            </a:r>
            <a:r>
              <a:rPr b="1" i="1" lang="en"/>
              <a:t>block</a:t>
            </a:r>
            <a:r>
              <a:rPr i="1" lang="en"/>
              <a:t> (</a:t>
            </a:r>
            <a:r>
              <a:rPr i="1" lang="en"/>
              <a:t>div, p)</a:t>
            </a:r>
            <a:r>
              <a:rPr lang="en"/>
              <a:t> ir </a:t>
            </a:r>
            <a:r>
              <a:rPr b="1" i="1" lang="en"/>
              <a:t>inline </a:t>
            </a:r>
            <a:r>
              <a:rPr i="1" lang="en"/>
              <a:t>(span, strong, a, img)</a:t>
            </a:r>
            <a:r>
              <a:rPr b="1" lang="en"/>
              <a:t> </a:t>
            </a:r>
            <a:r>
              <a:rPr lang="en"/>
              <a:t>tipų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(sąrašas)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Elementas </a:t>
            </a:r>
            <a:r>
              <a:rPr b="1" lang="en"/>
              <a:t>a </a:t>
            </a:r>
            <a:r>
              <a:rPr lang="en"/>
              <a:t>skirtas pereiti į kitą puslapį.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Elementas </a:t>
            </a:r>
            <a:r>
              <a:rPr b="1" lang="en"/>
              <a:t>img</a:t>
            </a:r>
            <a:r>
              <a:rPr lang="en"/>
              <a:t> skirtas vaizduoti paveikslėlį.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Elementui papildomą informaciją galima nurodyti naudojant atributus (pvz. </a:t>
            </a:r>
            <a:r>
              <a:rPr b="1" lang="en"/>
              <a:t>h</a:t>
            </a:r>
            <a:r>
              <a:rPr b="1" lang="en"/>
              <a:t>ref</a:t>
            </a:r>
            <a:r>
              <a:rPr lang="en"/>
              <a:t>, </a:t>
            </a:r>
            <a:r>
              <a:rPr b="1" lang="en"/>
              <a:t>src</a:t>
            </a:r>
            <a:r>
              <a:rPr lang="en"/>
              <a:t>, </a:t>
            </a:r>
            <a:r>
              <a:rPr b="1" lang="en"/>
              <a:t>title, target</a:t>
            </a:r>
            <a:r>
              <a:rPr lang="en"/>
              <a:t>)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&amp;amp;amp;amp;amp;amp;amp;lt;p class=&quot;editor-note&quot;&gt;My cat is very grumpy&amp;amp;amp;amp;amp;amp;amp;lt;/p&gt;"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25" y="3392175"/>
            <a:ext cx="7885349" cy="9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elementai turi bendrus atributus (būdingi daugeliui / visiems elementams) ir tik konkrečiam elementui skirti atributai.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Kiekvieną HTML dokumentą sudaro: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850" y="2499225"/>
            <a:ext cx="3353975" cy="2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Praėjusią paskaitą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877775" y="911000"/>
            <a:ext cx="4954500" cy="3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&lt;!DOCTYPE&gt;</a:t>
            </a:r>
            <a:r>
              <a:rPr lang="en"/>
              <a:t> - nusako HTML dokumento versiją.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r>
              <a:rPr lang="en"/>
              <a:t> elementas apgaubia </a:t>
            </a:r>
            <a:r>
              <a:rPr b="1" lang="en"/>
              <a:t>head</a:t>
            </a:r>
            <a:r>
              <a:rPr lang="en"/>
              <a:t> ir </a:t>
            </a:r>
            <a:r>
              <a:rPr b="1" lang="en"/>
              <a:t>body</a:t>
            </a:r>
            <a:r>
              <a:rPr lang="en"/>
              <a:t>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</a:t>
            </a:r>
            <a:r>
              <a:rPr b="1" lang="en"/>
              <a:t>ead</a:t>
            </a:r>
            <a:r>
              <a:rPr lang="en"/>
              <a:t> elementas - skirtas meta duomenims (duomenys apie duomenis) bei kitų dokumentų (CSS, JS) importavimui.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itle</a:t>
            </a:r>
            <a:r>
              <a:rPr lang="en"/>
              <a:t> elementas - nurodo koks yra puslapio pavadinimas.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body </a:t>
            </a:r>
            <a:r>
              <a:rPr lang="en"/>
              <a:t>elementas - talpina visas naršyklėje vaizduojamas struktūras.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1184725"/>
            <a:ext cx="3353975" cy="2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