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bdea82e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cbdea82e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040123a0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040123a0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40123a0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40123a0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040123a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040123a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40123a0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40123a0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040123a0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040123a0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040123a0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040123a0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040123a0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040123a0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40123a0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40123a0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11e85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c11e85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01e1c35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01e1c35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1e1c35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01e1c35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1e1c35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01e1c35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forms/d/1sSG0Y5Xf6vzCXTrED-8CMuIPXzioAkjGjrwubIVAID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udėtingesni kombinatoriai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osition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urger menu pavyzdys gyvai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 CSS kombinatoriai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 (plus)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~ (tilde)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lang="en"/>
              <a:t>(plus) </a:t>
            </a:r>
            <a:r>
              <a:rPr lang="en"/>
              <a:t>kombinatorius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Pažymi tiesiai už nurodyto elemento esantį kitą nurodytą elementą (tame pačiame lygyje).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88" y="2209800"/>
            <a:ext cx="20859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300" y="1994388"/>
            <a:ext cx="18288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8600" y="3704513"/>
            <a:ext cx="10287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(tilde) </a:t>
            </a:r>
            <a:r>
              <a:rPr lang="en"/>
              <a:t>kombinatorius</a:t>
            </a:r>
            <a:endParaRPr b="1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Pažymi po nurodyto elemento einančius nurodytus elementus tame pačiame lygyje.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450" y="1939963"/>
            <a:ext cx="13335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500" y="2996672"/>
            <a:ext cx="3183400" cy="18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00" y="2124024"/>
            <a:ext cx="4838176" cy="28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 property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 CSS property nustato koks pozicionavimo mechanizmas bus naudojamas elementui. Galimos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tatic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</a:t>
            </a:r>
            <a:r>
              <a:rPr lang="en"/>
              <a:t>elative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bsolute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sticky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osition: static;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Toks pozicionavimas yra taikomas </a:t>
            </a:r>
            <a:r>
              <a:rPr b="1" lang="en"/>
              <a:t>pagal nutylėjimą</a:t>
            </a:r>
            <a:r>
              <a:rPr lang="en"/>
              <a:t> (by default). </a:t>
            </a:r>
            <a:r>
              <a:rPr i="1" lang="en"/>
              <a:t>`position: static`</a:t>
            </a:r>
            <a:r>
              <a:rPr lang="en"/>
              <a:t> pozicionuojami elementai </a:t>
            </a:r>
            <a:r>
              <a:rPr b="1" lang="en"/>
              <a:t>dėstomi įprastu būdu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Specifiškai </a:t>
            </a:r>
            <a:r>
              <a:rPr i="1" lang="en"/>
              <a:t>`position: static;`</a:t>
            </a:r>
            <a:r>
              <a:rPr lang="en"/>
              <a:t> nustatyti gali reikėti tada, kai elemento reikšmė </a:t>
            </a:r>
            <a:r>
              <a:rPr b="1" lang="en"/>
              <a:t>kaitoma dinamiškai</a:t>
            </a:r>
            <a:r>
              <a:rPr lang="en"/>
              <a:t> su kitomis position reikšmėmis (pvz. </a:t>
            </a:r>
            <a:r>
              <a:rPr i="1" lang="en"/>
              <a:t>p</a:t>
            </a:r>
            <a:r>
              <a:rPr i="1" lang="en"/>
              <a:t>osition: absolute;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osition: relative;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relative</a:t>
            </a:r>
            <a:r>
              <a:rPr lang="en"/>
              <a:t> 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jo </a:t>
            </a:r>
            <a:r>
              <a:rPr b="1" lang="en"/>
              <a:t>įprastos padėties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88" y="2042588"/>
            <a:ext cx="1438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974838"/>
            <a:ext cx="28289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50" y="3257550"/>
            <a:ext cx="16383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388" y="1974850"/>
            <a:ext cx="28098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7388" y="3746500"/>
            <a:ext cx="16097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osition: fixed;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fixed</a:t>
            </a:r>
            <a:r>
              <a:rPr lang="en"/>
              <a:t> 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viewport</a:t>
            </a:r>
            <a:r>
              <a:rPr lang="en"/>
              <a:t> padėties.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Jeigu puslapis pastumiamas žemyn - </a:t>
            </a:r>
            <a:r>
              <a:rPr b="1" lang="en"/>
              <a:t>scrolled</a:t>
            </a:r>
            <a:r>
              <a:rPr lang="en"/>
              <a:t>, taip supozicionuoto elemento pozicija ekrane išlieka ta pati.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99" y="2737150"/>
            <a:ext cx="3626050" cy="21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922" y="2858700"/>
            <a:ext cx="2607200" cy="20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osition: absolute;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absolute </a:t>
            </a:r>
            <a:r>
              <a:rPr lang="en"/>
              <a:t>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artimiausio supozicionuoto </a:t>
            </a:r>
            <a:r>
              <a:rPr lang="en"/>
              <a:t>(kurio position </a:t>
            </a:r>
            <a:r>
              <a:rPr b="1" lang="en"/>
              <a:t>nėra static</a:t>
            </a:r>
            <a:r>
              <a:rPr lang="en"/>
              <a:t>)</a:t>
            </a:r>
            <a:r>
              <a:rPr b="1" lang="en"/>
              <a:t> elemento </a:t>
            </a:r>
            <a:r>
              <a:rPr lang="en"/>
              <a:t>padėties.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Jeigu tokio elemento nėra - naudojamas </a:t>
            </a:r>
            <a:r>
              <a:rPr b="1" lang="en"/>
              <a:t>body</a:t>
            </a:r>
            <a:r>
              <a:rPr lang="en"/>
              <a:t> elementas.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49" y="3210975"/>
            <a:ext cx="2695750" cy="1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75" y="3025175"/>
            <a:ext cx="2741175" cy="15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825" y="3025175"/>
            <a:ext cx="2437300" cy="18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osition: sticky;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sticky </a:t>
            </a:r>
            <a:r>
              <a:rPr lang="en"/>
              <a:t>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įprastos padėties </a:t>
            </a:r>
            <a:r>
              <a:rPr lang="en"/>
              <a:t>ir </a:t>
            </a:r>
            <a:r>
              <a:rPr b="1" lang="en"/>
              <a:t>viewport padėties.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Tol kol elementas neišeina iš </a:t>
            </a:r>
            <a:r>
              <a:rPr b="1" lang="en"/>
              <a:t>viewport</a:t>
            </a:r>
            <a:r>
              <a:rPr lang="en"/>
              <a:t> zonos jis elgiasi kaip </a:t>
            </a:r>
            <a:r>
              <a:rPr b="1" lang="en"/>
              <a:t>position: relative</a:t>
            </a:r>
            <a:r>
              <a:rPr lang="en"/>
              <a:t>; kai bandoma išeiti iš viewport padėties - elementas elgiasi kaip </a:t>
            </a:r>
            <a:r>
              <a:rPr b="1" lang="en"/>
              <a:t>position: fixed;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Gyvas pavyzdys: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https://www.w3schools.com/css/tryit.asp?filename=trycss_position_sticky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2229025" y="1930775"/>
            <a:ext cx="48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Gyvas `Burger Menu` pavyzdys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13" y="2768100"/>
            <a:ext cx="491425" cy="3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Grafiko tipai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Rastrinė (t</a:t>
            </a:r>
            <a:r>
              <a:rPr lang="en"/>
              <a:t>aškinė)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Vektorinė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Rastrinė (taškinė) grafika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5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Veikimo principas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Nusakomos kiekvieno taško paveikslėlyje savybės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Panaudojimo sritys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Nuotraukos, sudėtingi vaizdai nesudaryti iš primityvių elementų (linijų, teksto, kt.)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Failų formatai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BMP, PNG, JPG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Glaudinimas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Dažniausiai yra naudojami algoritmai, kurie leidžia aprašyti ne kiekvieną pixel’į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50" y="544075"/>
            <a:ext cx="35052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Vektorinė grafika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Veikimo principas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Naudojami geometrinės figūros, pvz taškai, linijos, kreivės, formos arba daugiakampiai, kurios visos remiasi matematinėmis lygtimis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Panaudojimo sritys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Vaizduojami logotipai, ikonėlės, šriftai, kiti iš primityvių elementų sudaryti vaizdai.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Failų formatai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svg, ai, eps, cdr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Vektorinė grafika prieš taškinę (rastrinę)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didinant vektorinį vaizdą, neprarandama kokybė;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vektorinis vaizdas užima nedaug vietos;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vektorinį vaizdą lengva redaguoti, keisti spalvas (net ir naudojant CSS).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vektorinį vaizdą galima tiesiogiai naudoti HTML dokumente (inline).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