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8c9791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8c9791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a041613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a041613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c97912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c97912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459ee0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459ee0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4af17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4af17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4af174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4af174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4af174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b4af174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4af174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b4af174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CSS/CSS_Properties_Reference" TargetMode="External"/><Relationship Id="rId4" Type="http://schemas.openxmlformats.org/officeDocument/2006/relationships/hyperlink" Target="https://www.w3schools.com/cssre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Iki šiol turėjote: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Pasidaryti užduotį “Prekių galerija”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76575" y="36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03275"/>
            <a:ext cx="85206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formos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Formų svarba ir paplitimas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input </a:t>
            </a:r>
            <a:r>
              <a:rPr lang="en"/>
              <a:t>elementas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"/>
              <a:t>t</a:t>
            </a:r>
            <a:r>
              <a:rPr i="1" lang="en"/>
              <a:t>ype</a:t>
            </a:r>
            <a:r>
              <a:rPr lang="en"/>
              <a:t> atributas (</a:t>
            </a:r>
            <a:r>
              <a:rPr i="1" lang="en"/>
              <a:t>text</a:t>
            </a:r>
            <a:r>
              <a:rPr lang="en"/>
              <a:t>, </a:t>
            </a:r>
            <a:r>
              <a:rPr i="1" lang="en"/>
              <a:t>email, number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"/>
              <a:t>placeholder</a:t>
            </a:r>
            <a:r>
              <a:rPr lang="en"/>
              <a:t> atributas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l</a:t>
            </a:r>
            <a:r>
              <a:rPr b="1" lang="en"/>
              <a:t>abel </a:t>
            </a:r>
            <a:r>
              <a:rPr lang="en"/>
              <a:t>elementas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suteikiamas funkcionalumas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elementas ne viduje (</a:t>
            </a:r>
            <a:r>
              <a:rPr i="1" lang="en"/>
              <a:t>for</a:t>
            </a:r>
            <a:r>
              <a:rPr lang="en"/>
              <a:t> atributas)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keletas </a:t>
            </a:r>
            <a:r>
              <a:rPr b="1" lang="en"/>
              <a:t>label</a:t>
            </a:r>
            <a:r>
              <a:rPr lang="en"/>
              <a:t> elementų vienam </a:t>
            </a:r>
            <a:r>
              <a:rPr b="1" lang="en"/>
              <a:t>input</a:t>
            </a:r>
            <a:r>
              <a:rPr lang="en"/>
              <a:t>’ui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800"/>
              <a:t>input</a:t>
            </a:r>
            <a:r>
              <a:rPr lang="en" sz="1800"/>
              <a:t> type=”submit” / </a:t>
            </a:r>
            <a:r>
              <a:rPr b="1" lang="en" sz="1800"/>
              <a:t>button</a:t>
            </a:r>
            <a:r>
              <a:rPr b="1" lang="en"/>
              <a:t> </a:t>
            </a:r>
            <a:r>
              <a:rPr lang="en"/>
              <a:t>/ type=”reset”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form</a:t>
            </a:r>
            <a:r>
              <a:rPr lang="en"/>
              <a:t> elementas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f</a:t>
            </a:r>
            <a:r>
              <a:rPr b="1" lang="en"/>
              <a:t>orm </a:t>
            </a:r>
            <a:r>
              <a:rPr lang="en"/>
              <a:t>a</a:t>
            </a:r>
            <a:r>
              <a:rPr lang="en"/>
              <a:t>tributai </a:t>
            </a:r>
            <a:r>
              <a:rPr i="1" lang="en"/>
              <a:t>action </a:t>
            </a:r>
            <a:r>
              <a:rPr lang="en"/>
              <a:t>ir </a:t>
            </a:r>
            <a:r>
              <a:rPr i="1" lang="en"/>
              <a:t>method </a:t>
            </a:r>
            <a:r>
              <a:rPr lang="en"/>
              <a:t>(get ir post - privalumai / trūkumai)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input </a:t>
            </a:r>
            <a:r>
              <a:rPr lang="en"/>
              <a:t>elemento atributas </a:t>
            </a:r>
            <a:r>
              <a:rPr i="1" lang="en"/>
              <a:t>name</a:t>
            </a:r>
            <a:r>
              <a:rPr lang="en"/>
              <a:t> ir </a:t>
            </a:r>
            <a:r>
              <a:rPr lang="en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formos duomenų pateikimas į serverį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800"/>
              <a:t>textarea</a:t>
            </a:r>
            <a:r>
              <a:rPr lang="en" sz="1800"/>
              <a:t> elementas</a:t>
            </a:r>
            <a:endParaRPr sz="18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savybės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208500" cy="54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VS Code auto closing išjungimas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976" y="134375"/>
            <a:ext cx="3676749" cy="28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610" y="3128223"/>
            <a:ext cx="7184374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454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dropdown - </a:t>
            </a:r>
            <a:r>
              <a:rPr i="1" lang="en"/>
              <a:t>details</a:t>
            </a:r>
            <a:r>
              <a:rPr lang="en"/>
              <a:t>, </a:t>
            </a:r>
            <a:r>
              <a:rPr i="1" lang="en"/>
              <a:t>summary </a:t>
            </a:r>
            <a:r>
              <a:rPr lang="en"/>
              <a:t>elementai.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050" y="1716888"/>
            <a:ext cx="59245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513" y="3531113"/>
            <a:ext cx="30956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454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dropdown - </a:t>
            </a:r>
            <a:r>
              <a:rPr i="1" lang="en"/>
              <a:t>details</a:t>
            </a:r>
            <a:r>
              <a:rPr lang="en"/>
              <a:t>, </a:t>
            </a:r>
            <a:r>
              <a:rPr i="1" lang="en"/>
              <a:t>summary </a:t>
            </a:r>
            <a:r>
              <a:rPr lang="en"/>
              <a:t>elementai.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475" y="1704450"/>
            <a:ext cx="60007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25" y="3401688"/>
            <a:ext cx="53816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454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Boolean (taip / ne, true false) tipo atributai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450" y="2492775"/>
            <a:ext cx="954050" cy="4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025" y="2422625"/>
            <a:ext cx="2072525" cy="5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615300" y="2527275"/>
            <a:ext cx="13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 pats kas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454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stiliai - </a:t>
            </a:r>
            <a:r>
              <a:rPr b="1" lang="en"/>
              <a:t>style</a:t>
            </a:r>
            <a:r>
              <a:rPr lang="en"/>
              <a:t> atributas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ienas iš būdų, kaip pritaikyti elementui stilius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ackground-color</a:t>
            </a:r>
            <a:r>
              <a:rPr lang="en"/>
              <a:t>, </a:t>
            </a:r>
            <a:r>
              <a:rPr i="1" lang="en"/>
              <a:t>height, text-align</a:t>
            </a:r>
            <a:r>
              <a:rPr b="1" lang="en"/>
              <a:t> - CSS property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r>
              <a:rPr i="1" lang="en"/>
              <a:t>yan, 500px, center</a:t>
            </a:r>
            <a:r>
              <a:rPr lang="en"/>
              <a:t> - </a:t>
            </a:r>
            <a:r>
              <a:rPr b="1" lang="en"/>
              <a:t>CSS property value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Kiekvienas CSS property turi savo aibę galimų reikšmių, reikšmių formatą.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0" y="2165912"/>
            <a:ext cx="8223501" cy="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454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stiliai - </a:t>
            </a:r>
            <a:r>
              <a:rPr b="1" lang="en"/>
              <a:t>style</a:t>
            </a:r>
            <a:r>
              <a:rPr lang="en"/>
              <a:t> atributas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augiau CSS properties galima rasti čia: </a:t>
            </a:r>
            <a:r>
              <a:rPr lang="en" u="sng">
                <a:solidFill>
                  <a:schemeClr val="hlink"/>
                </a:solidFill>
                <a:hlinkClick r:id="rId3"/>
              </a:rPr>
              <a:t>MDN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W3Schools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Užduotis “Prekių galerija” ir jos aptarimas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