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bdea82e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bdea82e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bdea82e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cbdea82e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bdea82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cbdea82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bdea82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bdea82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bdea82e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bdea82e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bdea82e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bdea82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rašyti specifinį CSS tam tikriems medijos tipams (spausdinimui, mobiliems įrenginiams) pagal tam tikrus medijos parametrus.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rint /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</a:t>
            </a:r>
            <a:r>
              <a:rPr lang="en"/>
              <a:t>oginiai operatoriai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min/max width pritaikymas prisitaikantiems dizainams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klasės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Nusako specialią paselect’into elemento būseną, pvz.: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Taip pat gali nusakyti elemento poziciją elementų medžio atžvilgiu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th-child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irst-child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</a:t>
            </a:r>
            <a:r>
              <a:rPr lang="en"/>
              <a:t>ast-child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</a:t>
            </a:r>
            <a:r>
              <a:rPr lang="en"/>
              <a:t>nly-child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Visų 7 mėn. mokymo plano aptarimas, struktūra, web development darbo sričių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Užduoties "Klaidos langas"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Savaitės užduoties "Amazon redesign"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Užduoties "Varlytė" aptarimas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Flex property </a:t>
            </a:r>
            <a:r>
              <a:rPr b="1" lang="en"/>
              <a:t>align-content</a:t>
            </a:r>
            <a:endParaRPr b="1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elementų pozicionavimas (flexbox) - tęsinys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klasės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elementų pozicionavimas (flexbox)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Parent elementui: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</a:t>
            </a:r>
            <a:r>
              <a:rPr b="1" lang="en"/>
              <a:t>lex-wrap </a:t>
            </a:r>
            <a:r>
              <a:rPr lang="en"/>
              <a:t>- nustato galimybė sutalpinti elementus parent elemente, kai jie netelpa į parent 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</a:t>
            </a:r>
            <a:r>
              <a:rPr b="1" lang="en"/>
              <a:t>lign-content - </a:t>
            </a:r>
            <a:r>
              <a:rPr lang="en"/>
              <a:t>leidžia sulygiuoti elementus flex containerio linijoje, jeigu yra papildomos vietos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elementams: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</a:t>
            </a:r>
            <a:r>
              <a:rPr b="1" lang="en"/>
              <a:t>lex-shrink - </a:t>
            </a:r>
            <a:r>
              <a:rPr lang="en"/>
              <a:t>nustato susitraukimo faktorių, kitų flex-shrink atžvilgiu (panašiai kaip flex-grow). Aktualus tuomet, kai nustatytas flex elementų </a:t>
            </a:r>
            <a:r>
              <a:rPr b="1" lang="en"/>
              <a:t>flex-basis </a:t>
            </a:r>
            <a:r>
              <a:rPr lang="en"/>
              <a:t>nebetelpa parent elemente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</a:t>
            </a:r>
            <a:r>
              <a:rPr b="1" lang="en"/>
              <a:t>lign-self - </a:t>
            </a:r>
            <a:r>
              <a:rPr lang="en"/>
              <a:t>iš child elemento perspektyvos gali perrašyti parent’o </a:t>
            </a:r>
            <a:r>
              <a:rPr b="1" lang="en"/>
              <a:t>align-items</a:t>
            </a:r>
            <a:r>
              <a:rPr lang="en"/>
              <a:t> reikšmę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