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E6B8BB-40E4-4034-9FAC-645B8F9BDC00}">
  <a:tblStyle styleId="{D4E6B8BB-40E4-4034-9FAC-645B8F9BDC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8c9791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8c9791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c93c8e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9c93c8e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bf812e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abf812e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c97912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c97912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b459ee0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b459ee0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459ee0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b459ee0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459ee0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b459ee0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459ee04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459ee0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459ee04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459ee04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ackoverflow.com/a/4939190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eividasBakanas/frontend-basics-2021-08-16/blob/master/2%20savait%C4%97/2.2/uzduotis-zinduoliai/zinduoliai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mozilla.org/en-US/docs/Web/Security/Same-origin_policy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Security/Same-origin_policy" TargetMode="External"/><Relationship Id="rId4" Type="http://schemas.openxmlformats.org/officeDocument/2006/relationships/hyperlink" Target="https://mano-puslapis.lt:443/index.html" TargetMode="External"/><Relationship Id="rId5" Type="http://schemas.openxmlformats.org/officeDocument/2006/relationships/hyperlink" Target="https://kitas-puslapis.lt:443/noriu-ikelt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2021-08-25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Iki šiol turėjote: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Pasidaryti užduotį “Invaziniai žinduoliai”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 auto closing išjungimas (</a:t>
            </a:r>
            <a:r>
              <a:rPr lang="en" u="sng">
                <a:solidFill>
                  <a:schemeClr val="hlink"/>
                </a:solidFill>
                <a:hlinkClick r:id="rId3"/>
              </a:rPr>
              <a:t>instrukcija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 dropdown - </a:t>
            </a:r>
            <a:r>
              <a:rPr i="1" lang="en"/>
              <a:t>details</a:t>
            </a:r>
            <a:r>
              <a:rPr lang="en"/>
              <a:t>, </a:t>
            </a:r>
            <a:r>
              <a:rPr i="1" lang="en"/>
              <a:t>summary </a:t>
            </a:r>
            <a:r>
              <a:rPr lang="en"/>
              <a:t>elementai.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Inline stiliai - </a:t>
            </a:r>
            <a:r>
              <a:rPr b="1" lang="en"/>
              <a:t>style</a:t>
            </a:r>
            <a:r>
              <a:rPr lang="en"/>
              <a:t> atributas.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aprašymas;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naudojimo / nenaudojimo atvejai;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Užduotis “Prekių galerija”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Užduoties aptarimas.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Užduoties valgymai </a:t>
            </a:r>
            <a:r>
              <a:rPr b="1" i="1" lang="en"/>
              <a:t>(lentelės edition) </a:t>
            </a:r>
            <a:r>
              <a:rPr lang="en"/>
              <a:t>apžvalga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Lentelė lentelėje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250" y="149900"/>
            <a:ext cx="2695175" cy="49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0" y="2403652"/>
            <a:ext cx="2979625" cy="22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10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Lentelių naudojimo tikslai ir problemos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Lentelės naudojamos išimtinai </a:t>
            </a:r>
            <a:r>
              <a:rPr b="1" lang="en"/>
              <a:t>duomenims vaizduoti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Puslapio išdėstymui lentelės </a:t>
            </a:r>
            <a:r>
              <a:rPr b="1" lang="en"/>
              <a:t>nebėra naudojamos</a:t>
            </a:r>
            <a:r>
              <a:rPr lang="en"/>
              <a:t>! Išskyrus… El. pašto laiškams…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Lentelės be papildomų pastangų ne draugauja su mažais ekranais :(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2150"/>
            <a:ext cx="413333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185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Statinė kodo analizė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Integruotos aplinkos (pvz. VS Code) geba atlikti statinę kodo analizę - įvertinti sintaksės teisingumą, gerųjų praktikų laikymąsi.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Tarp skirtingų programavimo / aprašymo kalbų statinės analizės įrankių tikslumas ir funkcionalumas skiriasi.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Išbandėme VS Code papildinį </a:t>
            </a:r>
            <a:r>
              <a:rPr b="1" lang="en"/>
              <a:t>HTML Hint.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00" y="3383013"/>
            <a:ext cx="85344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302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Susidorojome su užduotimi </a:t>
            </a:r>
            <a:r>
              <a:rPr lang="en"/>
              <a:t>“Invaziniai žinduoliai” (</a:t>
            </a:r>
            <a:r>
              <a:rPr lang="en" u="sng">
                <a:solidFill>
                  <a:schemeClr val="hlink"/>
                </a:solidFill>
                <a:hlinkClick r:id="rId3"/>
              </a:rPr>
              <a:t>sprendimo kodas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Puslapis puslapyje - </a:t>
            </a:r>
            <a:r>
              <a:rPr i="1" lang="en"/>
              <a:t>iframe</a:t>
            </a:r>
            <a:r>
              <a:rPr lang="en"/>
              <a:t> elementas.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w</a:t>
            </a:r>
            <a:r>
              <a:rPr b="1" i="1" lang="en"/>
              <a:t>idth</a:t>
            </a:r>
            <a:r>
              <a:rPr lang="en"/>
              <a:t>, </a:t>
            </a:r>
            <a:r>
              <a:rPr b="1" i="1" lang="en"/>
              <a:t>height </a:t>
            </a:r>
            <a:r>
              <a:rPr lang="en"/>
              <a:t>- bendro pobūdžio </a:t>
            </a:r>
            <a:r>
              <a:rPr lang="en"/>
              <a:t>atributai, </a:t>
            </a:r>
            <a:r>
              <a:rPr lang="en"/>
              <a:t>nurodo elemento ploti ir aukštį pikseliais.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675" y="152637"/>
            <a:ext cx="4268049" cy="48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138" y="2502675"/>
            <a:ext cx="22955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4865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 visus puslapius galime vaizduoti savo puslapyje dėl naršyklės saugumo mechanizmų, kuriuos puslapių kūrėjai pasirenka naudoti.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Same origin policy (</a:t>
            </a:r>
            <a:r>
              <a:rPr lang="en" u="sng">
                <a:solidFill>
                  <a:schemeClr val="hlink"/>
                </a:solidFill>
                <a:hlinkClick r:id="rId3"/>
              </a:rPr>
              <a:t>plačiau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325" y="927650"/>
            <a:ext cx="350256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087" y="3483775"/>
            <a:ext cx="4283725" cy="2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045000"/>
            <a:ext cx="81855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origin policy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nuoroda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 tas pats </a:t>
            </a:r>
            <a:r>
              <a:rPr b="1" lang="en"/>
              <a:t>origin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https://mano-puslapis.lt:443/index.html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https://kitas-puslapis.lt:443/noriu-ikelti.html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Išvada:</a:t>
            </a:r>
            <a:r>
              <a:rPr lang="en"/>
              <a:t> </a:t>
            </a:r>
            <a:r>
              <a:rPr i="1" lang="en"/>
              <a:t>origin</a:t>
            </a:r>
            <a:r>
              <a:rPr lang="en"/>
              <a:t> ne tas pats (kilmė ne ta pati)… 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815675" y="281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{D4E6B8BB-40E4-4034-9FAC-645B8F9BDC00}</a:tableStyleId>
              </a:tblPr>
              <a:tblGrid>
                <a:gridCol w="919250"/>
                <a:gridCol w="27002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Puslapis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Schema (protokolas)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Host (domenas)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Port (prievadas)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mano-puslapis.lt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:443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kitas-puslapis.lt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:443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Atitinka?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Taip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Ne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Taip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