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be5512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4be5512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13f7196b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13f7196b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fd7c59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fd7c59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13f7196b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13f7196b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13f7196b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13f7196b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3f7196b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13f7196b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68a0194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268a0194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fc0a482f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fc0a482f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fc0a482f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fc0a482f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fc0a482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fc0a482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fc0a482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fc0a482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fc0a482f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fc0a482f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fc0a482f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fc0a482f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fc0a482f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fc0a482f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fc0a482f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fc0a482f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fc0a482f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fc0a482f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fc0a482f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fc0a482f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fc0a482f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fc0a482f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fc0a482f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fc0a482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fc0a482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fc0a482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fc0a482f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fc0a482f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fc0a482f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fc0a482f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fc0a482f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fc0a482f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fc0a482f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fc0a482f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fc0a482f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fc0a482f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13f7196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13f7196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68a0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68a0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13f7196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13f7196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13f7196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13f7196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3f7196b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3f7196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3f7196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3f7196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3f7196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3f7196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3f7196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3f7196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utoprefixer.github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Key_frame" TargetMode="External"/><Relationship Id="rId4" Type="http://schemas.openxmlformats.org/officeDocument/2006/relationships/hyperlink" Target="https://developer.mozilla.org/en-US/docs/Web/CSS/At-ru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2021-09-29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9912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 CSS funkcija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Vendor prefiksai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grid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alc</a:t>
            </a:r>
            <a:r>
              <a:rPr lang="en"/>
              <a:t> CSS funkcija Leidžia atlikti skaičiavimus nustatant CSS property reikšmę.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Galimos operacijos: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Suma </a:t>
            </a:r>
            <a:r>
              <a:rPr b="1" lang="en"/>
              <a:t>+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Atimtis </a:t>
            </a:r>
            <a:r>
              <a:rPr b="1" lang="en"/>
              <a:t>-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Daugyba </a:t>
            </a:r>
            <a:r>
              <a:rPr b="1" lang="en"/>
              <a:t>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Dalyba </a:t>
            </a:r>
            <a:r>
              <a:rPr b="1" lang="en"/>
              <a:t>/</a:t>
            </a:r>
            <a:endParaRPr b="1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00" y="1771650"/>
            <a:ext cx="27432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100" y="2582400"/>
            <a:ext cx="2714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588" y="3470100"/>
            <a:ext cx="23526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600" y="4244363"/>
            <a:ext cx="24669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0" y="2229175"/>
            <a:ext cx="5136674" cy="234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500" y="378900"/>
            <a:ext cx="2718425" cy="43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175" y="445025"/>
            <a:ext cx="34671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prefixes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Prefiksas </a:t>
            </a:r>
            <a:r>
              <a:rPr lang="en"/>
              <a:t>(prefix) - pradžioje pridėtas tekstas;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Sufiksas (sufix) - gale pridėtas tekstas;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Vendor prefixes </a:t>
            </a:r>
            <a:r>
              <a:rPr lang="en"/>
              <a:t>- naršyklių kūrėjo sukurti </a:t>
            </a:r>
            <a:r>
              <a:rPr b="1" lang="en"/>
              <a:t>prierašai prie CSS properties</a:t>
            </a:r>
            <a:r>
              <a:rPr lang="en"/>
              <a:t>, skirti </a:t>
            </a:r>
            <a:r>
              <a:rPr b="1" lang="en"/>
              <a:t>eksperimentiniam funkcionalumui</a:t>
            </a:r>
            <a:r>
              <a:rPr lang="en"/>
              <a:t> išbandyti ir </a:t>
            </a:r>
            <a:r>
              <a:rPr b="1" lang="en"/>
              <a:t>atgrasyti programuotojus </a:t>
            </a:r>
            <a:r>
              <a:rPr lang="en"/>
              <a:t>nuo jų naudojimo </a:t>
            </a:r>
            <a:r>
              <a:rPr b="1" lang="en"/>
              <a:t>galutiniuose projektuose</a:t>
            </a:r>
            <a:r>
              <a:rPr lang="en"/>
              <a:t>, tol kol šie CSS properties netaps </a:t>
            </a:r>
            <a:r>
              <a:rPr b="1" lang="en"/>
              <a:t>standarto dalimi</a:t>
            </a:r>
            <a:r>
              <a:rPr lang="en"/>
              <a:t> ir bus naudojami be prefix’o.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Tol kol CSS properties nėra standarto dalis, naršyklių kūrėjai gali kardinaliai keisti jų aprašymus ir funkcionalumą, o toks pakeitimas galiausiai lemtų neveikiantį programuotojų kodą.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prefixes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-webkit- </a:t>
            </a:r>
            <a:r>
              <a:rPr lang="en"/>
              <a:t>-  Chrome, Safari, naujesnės Opera verijos, beveik visos iOS naršyklės įskaitant Firefox for iOS; iš esmės visos WebKit variklio pagrindu sukurtos naršyklės)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-moz-</a:t>
            </a:r>
            <a:r>
              <a:rPr lang="en"/>
              <a:t> - Firefox;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-o-</a:t>
            </a:r>
            <a:r>
              <a:rPr lang="en"/>
              <a:t> - senesnės prieš WebKit buvusios Opera versijos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-ms-</a:t>
            </a:r>
            <a:r>
              <a:rPr lang="en"/>
              <a:t> Internet Explorer ir Microsoft 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Vendor prefixes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237750"/>
            <a:ext cx="82486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prefixes (realybė…)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Naršyklių kūrėjai bando nutraukti prefix’ų naudojimą, nes programuotojai plačiai pradėjo naudoti juos ir naują funkcionalumą </a:t>
            </a:r>
            <a:r>
              <a:rPr b="1" lang="en"/>
              <a:t>production </a:t>
            </a:r>
            <a:r>
              <a:rPr lang="en"/>
              <a:t>lygio sprendimuose.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Nusistovėjusi praktika - pagal palaikomas naršyklių versijas visam CSS kodui pridėti CSS prefix’us.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 smarkiai apsunkina naršyklių kūrėjo darbą, kadangi funkcionalumas neišpildo pradinės esmės: galimybės kurėjams kardinaliai keisti nestabilų funkcionalumą ir nesulaužyti programuotojų kodo.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Dažniausiai tai atlieka automatiniai įrankiai, pvz. AutoPrefix’er: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https://autoprefixer.github.io/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grid’ai - dar vienas pozicionavimo mechanizmas (panašiai kaip </a:t>
            </a:r>
            <a:r>
              <a:rPr b="1" lang="en"/>
              <a:t>flexbox</a:t>
            </a:r>
            <a:r>
              <a:rPr lang="en"/>
              <a:t>)</a:t>
            </a:r>
            <a:r>
              <a:rPr lang="en"/>
              <a:t> leidžia sukurti dvimatę tinklinę struktūrą ir joje pozicionuoti tiesioginius vaikinius elementus.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Tinklelis sudaromas iš susikertančių horizontalių ir vertikalių linijų, kurios formuoja stulpelius ir eilutes. Į stulpelius ir eilutes galime padėti turinį.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400" y="84300"/>
            <a:ext cx="997850" cy="9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isplay: grid;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elementui nustatačius </a:t>
            </a:r>
            <a:r>
              <a:rPr b="1" lang="en"/>
              <a:t>display: grid; </a:t>
            </a:r>
            <a:r>
              <a:rPr lang="en"/>
              <a:t>visi </a:t>
            </a:r>
            <a:r>
              <a:rPr b="1" lang="en"/>
              <a:t>direct child</a:t>
            </a:r>
            <a:r>
              <a:rPr lang="en"/>
              <a:t> elementai tampa grid’o elementais.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Tiesiog nustačius tėvinį elementą į grid, niekas nesikeičia - reikia nustatyti tinklelio struktūrą.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00" y="2059775"/>
            <a:ext cx="5368299" cy="19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25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Grid’o strukrūra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Tinklelio stulpelių skaičių ir pločio paskirstymą nusako CSS property </a:t>
            </a:r>
            <a:r>
              <a:rPr b="1" lang="en"/>
              <a:t>grid-template-columns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Eilučių skaičių ir jų aukščio pasiskirstymą nusako </a:t>
            </a:r>
            <a:r>
              <a:rPr b="1" lang="en"/>
              <a:t>grid-template-rows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00" y="2258838"/>
            <a:ext cx="19812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800" y="2395850"/>
            <a:ext cx="4000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300" y="3686163"/>
            <a:ext cx="69151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 vienetas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Stulpelio ar eilutės plotis gali būti nusakytas bet kokiu CSS palaikomu vienetu. Tam, kad grid takelių dydžio nustatymas būtų lankstesnis buvo pridėtas dar vienas papildomas dydžio vienetas - </a:t>
            </a:r>
            <a:r>
              <a:rPr b="1" lang="en"/>
              <a:t>fr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</a:t>
            </a:r>
            <a:r>
              <a:rPr b="1" lang="en"/>
              <a:t>r</a:t>
            </a:r>
            <a:r>
              <a:rPr lang="en"/>
              <a:t> - nustato vieną dalį laisvos vietos grid’o konteineryje: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13" y="3018875"/>
            <a:ext cx="19335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063" y="3245113"/>
            <a:ext cx="35528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38" y="1274550"/>
            <a:ext cx="19335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563" y="1574588"/>
            <a:ext cx="35528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75" y="3417424"/>
            <a:ext cx="8089825" cy="10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Grid’o takelių dydžiai neprivalo būti vienodi: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850025"/>
            <a:ext cx="36766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00" y="3329824"/>
            <a:ext cx="8448199" cy="10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Kartu galima naudoti </a:t>
            </a:r>
            <a:r>
              <a:rPr b="1" lang="en"/>
              <a:t>fr</a:t>
            </a:r>
            <a:r>
              <a:rPr lang="en"/>
              <a:t> ir kitus vienetus</a:t>
            </a:r>
            <a:r>
              <a:rPr lang="en"/>
              <a:t>: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1964975"/>
            <a:ext cx="3724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25" y="3328390"/>
            <a:ext cx="8637749" cy="106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epeat funkcija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būtų paprasčiau konstruoti didelius grid’us su daug pasikartojančių dydžių turinčių takelių naudojama </a:t>
            </a:r>
            <a:r>
              <a:rPr b="1" lang="en"/>
              <a:t>repeat</a:t>
            </a:r>
            <a:r>
              <a:rPr lang="en"/>
              <a:t> funkcija: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Ją taip pat galima naudoti viduryje išraiškos: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75" y="1978625"/>
            <a:ext cx="37338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38" y="2011950"/>
            <a:ext cx="38576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5800" y="3455163"/>
            <a:ext cx="46863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funkcija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Atkartoti galima daugiau nei vieną reikšmę: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878600"/>
            <a:ext cx="43624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Tiesiogiai ir netiesiogiai nusakytas grid’as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Apibrėždami grid’o struktūrą naudojant </a:t>
            </a:r>
            <a:r>
              <a:rPr b="1" lang="en"/>
              <a:t>grid-template-columns</a:t>
            </a:r>
            <a:r>
              <a:rPr lang="en"/>
              <a:t> ir </a:t>
            </a:r>
            <a:r>
              <a:rPr b="1" lang="en"/>
              <a:t>grid-template-rows </a:t>
            </a:r>
            <a:r>
              <a:rPr lang="en"/>
              <a:t>CSS properties, </a:t>
            </a:r>
            <a:r>
              <a:rPr b="1" lang="en"/>
              <a:t>tiesiogiai nusakome</a:t>
            </a:r>
            <a:r>
              <a:rPr lang="en"/>
              <a:t> grid’ą.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Kai grid’as turi </a:t>
            </a:r>
            <a:r>
              <a:rPr b="1" lang="en"/>
              <a:t>daugiau vaikinių elementų, nei apibrėžta stulpelių ar eilučių</a:t>
            </a:r>
            <a:r>
              <a:rPr lang="en"/>
              <a:t>, pats grid’as sukuria stulpelius ar eilutes. Tai vadinama </a:t>
            </a:r>
            <a:r>
              <a:rPr b="1" lang="en"/>
              <a:t>netiesiogiai nusakytu </a:t>
            </a:r>
            <a:r>
              <a:rPr lang="en"/>
              <a:t>grid’u. Tokių stulpelių / eilučių dydis bus nustatomas automatiškai - pagal viduje esantį turinį.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CSS properties </a:t>
            </a:r>
            <a:r>
              <a:rPr b="1" lang="en"/>
              <a:t>grid-auto-rows</a:t>
            </a:r>
            <a:r>
              <a:rPr lang="en"/>
              <a:t> and </a:t>
            </a:r>
            <a:r>
              <a:rPr b="1" lang="en"/>
              <a:t>grid-auto-columns </a:t>
            </a:r>
            <a:r>
              <a:rPr lang="en"/>
              <a:t>leidžia nustatyti netiesiogiai nusakyto grid’o eilučių / </a:t>
            </a:r>
            <a:r>
              <a:rPr lang="en"/>
              <a:t>stulpelių</a:t>
            </a:r>
            <a:r>
              <a:rPr lang="en"/>
              <a:t> parametrus.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Pavyzdžiui: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38" y="327113"/>
            <a:ext cx="38385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262" y="1612225"/>
            <a:ext cx="6239183" cy="33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Grid’o stulpelių / eilučių dydžius galima nusakyti rėžiu, naudojant funkciją </a:t>
            </a:r>
            <a:r>
              <a:rPr b="1" lang="en"/>
              <a:t>minmax</a:t>
            </a:r>
            <a:r>
              <a:rPr lang="en"/>
              <a:t>. Ji leidžia pateikti mažiausią galimą ir didžiausią galimą dydžius:</a:t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3" y="2571750"/>
            <a:ext cx="37814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588" y="2252900"/>
            <a:ext cx="46958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3" y="1152475"/>
            <a:ext cx="37814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274" y="294600"/>
            <a:ext cx="4176125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600" y="2698226"/>
            <a:ext cx="8056795" cy="21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Grid’o linijos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Kai apibrėžiame grid’ą, apibrėžiame jo takus - stulpelius ir eilutes. Pagal juos grid’as mums numeruotas linijas, pagal kurias galime pozicionuoti turinį:</a:t>
            </a:r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425" y="2021500"/>
            <a:ext cx="4737050" cy="28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pozicionavimas</a:t>
            </a:r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Elementai pozicionuojami naudojant CSS properties taikomus tiesioginiams grid’o vaikams: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grid-column-start</a:t>
            </a:r>
            <a:r>
              <a:rPr lang="en"/>
              <a:t>, </a:t>
            </a:r>
            <a:r>
              <a:rPr b="1" lang="en"/>
              <a:t>grid-column-end</a:t>
            </a:r>
            <a:r>
              <a:rPr lang="en"/>
              <a:t> (</a:t>
            </a:r>
            <a:r>
              <a:rPr b="1" lang="en"/>
              <a:t>grid-column</a:t>
            </a:r>
            <a:r>
              <a:rPr lang="en"/>
              <a:t>)</a:t>
            </a:r>
            <a:r>
              <a:rPr lang="en"/>
              <a:t>- nusako ties kuria stulpelio linija prasideda ir pasibaigia vaikinis elementas;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</a:t>
            </a:r>
            <a:r>
              <a:rPr b="1" lang="en"/>
              <a:t>rid-row-start</a:t>
            </a:r>
            <a:r>
              <a:rPr lang="en"/>
              <a:t>, </a:t>
            </a:r>
            <a:r>
              <a:rPr b="1" lang="en"/>
              <a:t>grid-row-end </a:t>
            </a:r>
            <a:r>
              <a:rPr lang="en"/>
              <a:t>(</a:t>
            </a:r>
            <a:r>
              <a:rPr b="1" lang="en"/>
              <a:t>grid-row</a:t>
            </a:r>
            <a:r>
              <a:rPr lang="en"/>
              <a:t>) - nusako ties, kuria eilutės linija prasideda ir pasibaigia vaikinis elementas.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pozicionavimas</a:t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98" y="248098"/>
            <a:ext cx="3329300" cy="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75" y="1836500"/>
            <a:ext cx="2098300" cy="11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00" y="3255050"/>
            <a:ext cx="2077248" cy="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625" y="1718000"/>
            <a:ext cx="6517924" cy="2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pozicionavimas</a:t>
            </a:r>
            <a:endParaRPr/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98" y="248098"/>
            <a:ext cx="3329300" cy="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625" y="1718000"/>
            <a:ext cx="6517924" cy="27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50" y="2142900"/>
            <a:ext cx="2155825" cy="193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Užduotis - klasikinis layout’as</a:t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152475"/>
            <a:ext cx="43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Panaudokite </a:t>
            </a:r>
            <a:r>
              <a:rPr b="1" lang="en"/>
              <a:t>display: grid;</a:t>
            </a:r>
            <a:r>
              <a:rPr lang="en"/>
              <a:t> suformuoti paveikslėlyje pateiktą išdėstymą.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Header aukštis: 100px;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Footer aukštis: 200px;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Zonoms aprašyti naudokite semantinius HTML elementus.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Zonas nuspalvinkite skirtingomis spalvomis.</a:t>
            </a:r>
            <a:endParaRPr/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88" y="1604075"/>
            <a:ext cx="3629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Zonų pavadinimai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Grid’o zonoms galima pritaikyti pavadinimą, kurį galima panaudoti grid’e pozicionuojant vaikinį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Tėviniam elementui taikomas </a:t>
            </a:r>
            <a:r>
              <a:rPr b="1" lang="en"/>
              <a:t>grid-area-template</a:t>
            </a:r>
            <a:r>
              <a:rPr lang="en"/>
              <a:t> CSS property:</a:t>
            </a:r>
            <a:endParaRPr/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597188"/>
            <a:ext cx="42672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00" y="3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Zonų pavadinimai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311700" y="1152475"/>
            <a:ext cx="42672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Pavadinimo </a:t>
            </a:r>
            <a:r>
              <a:rPr b="1" lang="en"/>
              <a:t>pakartojimas </a:t>
            </a:r>
            <a:r>
              <a:rPr lang="en"/>
              <a:t>nusako, kad į šią zoną patalpintas vaikinis elementas užims visas celes..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Taškas </a:t>
            </a:r>
            <a:r>
              <a:rPr b="1" lang="en"/>
              <a:t>.</a:t>
            </a:r>
            <a:r>
              <a:rPr lang="en"/>
              <a:t> pažymi tuščią celę.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Vaikinis elementas nustatomas į zoną naudojant </a:t>
            </a:r>
            <a:r>
              <a:rPr b="1" lang="en"/>
              <a:t>grid-area</a:t>
            </a:r>
            <a:r>
              <a:rPr lang="en"/>
              <a:t> CSS property.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Ši technika leidžia aiškiau ir skaitomiau aprašyti </a:t>
            </a:r>
            <a:r>
              <a:rPr lang="en"/>
              <a:t>tam tikras grid’o zonas bei išvengti grid’o linijų naudojimo kartu su CSS properties </a:t>
            </a:r>
            <a:r>
              <a:rPr b="1" lang="en"/>
              <a:t>grid-column</a:t>
            </a:r>
            <a:r>
              <a:rPr lang="en"/>
              <a:t> ir </a:t>
            </a:r>
            <a:r>
              <a:rPr b="1" lang="en"/>
              <a:t>grid-row.</a:t>
            </a:r>
            <a:endParaRPr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75" y="350150"/>
            <a:ext cx="4267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75" y="2571750"/>
            <a:ext cx="1969852" cy="23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Perėjimai (tęsinys - pavyzdžiai)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modal (pavyzdys)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Animacijos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Grid (grid-garden)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</a:t>
            </a:r>
            <a:r>
              <a:rPr lang="en"/>
              <a:t> u</a:t>
            </a:r>
            <a:r>
              <a:rPr lang="en"/>
              <a:t>žduotis - klasikinis layout’o zonos</a:t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311700" y="1162500"/>
            <a:ext cx="43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 tai užduotyje suformuotą layout’ą suskirstykite zonomis ir panaudokite zonų pavadinimus nustatyti vaikinius elementus į reikiamas grid’o vietas.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Zonų pavadinimams panaudokite tekstus pavaizduotus paveikslėlyje.</a:t>
            </a:r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88" y="1604075"/>
            <a:ext cx="3629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animacijos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Animacijos (kaip ir perėjimai) leidžia palaipsniui pereiti nuo vieno stiliaus prie kito.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 animacijos nusakomos </a:t>
            </a:r>
            <a:r>
              <a:rPr lang="en" u="sng">
                <a:solidFill>
                  <a:schemeClr val="hlink"/>
                </a:solidFill>
                <a:hlinkClick r:id="rId3"/>
              </a:rPr>
              <a:t>key frame’ais</a:t>
            </a:r>
            <a:r>
              <a:rPr lang="en"/>
              <a:t> ir aprašomos </a:t>
            </a:r>
            <a:r>
              <a:rPr lang="en" u="sng">
                <a:solidFill>
                  <a:schemeClr val="hlink"/>
                </a:solidFill>
                <a:hlinkClick r:id="rId4"/>
              </a:rPr>
              <a:t>at-rule</a:t>
            </a:r>
            <a:r>
              <a:rPr lang="en"/>
              <a:t> </a:t>
            </a:r>
            <a:r>
              <a:rPr b="1" lang="en"/>
              <a:t>@keyframes</a:t>
            </a:r>
            <a:r>
              <a:rPr lang="en"/>
              <a:t>. Šiame bloke nustatomi CSS propečiai, kurie turi būti pritaikomi tam tikru animacijos momentu.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Kitaip nei CSS perėjimai, animacija pati pritaiko skirtingus CSS properties.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CSS animacija yra pritaikoma naudojant </a:t>
            </a:r>
            <a:r>
              <a:rPr b="1" lang="en"/>
              <a:t>animation </a:t>
            </a:r>
            <a:r>
              <a:rPr lang="en"/>
              <a:t>shorthand property kur nurodomi animacijos parametrai bei naudojamo </a:t>
            </a:r>
            <a:r>
              <a:rPr b="1" lang="en"/>
              <a:t>@keyframes </a:t>
            </a:r>
            <a:r>
              <a:rPr lang="en"/>
              <a:t>pavadinimas.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@keyframes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875" y="1152475"/>
            <a:ext cx="3680417" cy="33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00" y="1259217"/>
            <a:ext cx="3604300" cy="320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animacijos parametrai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animation-delay</a:t>
            </a:r>
            <a:r>
              <a:rPr lang="en"/>
              <a:t> - animacijos atidėjimas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animation-direction</a:t>
            </a:r>
            <a:r>
              <a:rPr lang="en"/>
              <a:t> - animacijos kryptis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animation-duration</a:t>
            </a:r>
            <a:r>
              <a:rPr lang="en"/>
              <a:t> - animacijos trukmė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animation-fill-mode </a:t>
            </a:r>
            <a:r>
              <a:rPr lang="en"/>
              <a:t>- nustato kokie stiliai bus pritaikyti po animacijos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animation-iteration-count </a:t>
            </a:r>
            <a:r>
              <a:rPr lang="en"/>
              <a:t>- nustato kiek kartų bus kartojama animacija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animation-name </a:t>
            </a:r>
            <a:r>
              <a:rPr lang="en"/>
              <a:t>- aprašyto keyframe pavadinimas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animation-play-state</a:t>
            </a:r>
            <a:r>
              <a:rPr lang="en"/>
              <a:t> - nustato ar animacija šiuo metu eina, ar yra sustabdyta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animation-timing-function</a:t>
            </a:r>
            <a:r>
              <a:rPr lang="en"/>
              <a:t> - animacijos reikšmių kitimo greičio būdas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Animacijų pavyzdžiai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width / 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background-color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keletas CSS properties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vėliavos plevenimas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Fiksuotos apačioje vėliavos versiją, kai ji buvo sudarytą iš trijų atskirų dalių suanimuokite taip, kad visos spalvos skirtingu metu pajudėtų aukštyn nuo puslapio apačios ir grįžtų atgal - padarytų bangą.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Animacija turėtų būti nenutrūkstama ir kartotis nuolatos.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