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a3fab6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a3fab6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0a3fab6e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0a3fab6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a3fab6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a3fab6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a3fab6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a3fab6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a3fab6e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a3fab6e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a3fab6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a3fab6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a3fab6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0a3fab6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bb39e9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dbb39e9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bb39e9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bb39e9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bb39e9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bb39e9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bb39e9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bb39e9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rontendmentor.io/" TargetMode="External"/><Relationship Id="rId4" Type="http://schemas.openxmlformats.org/officeDocument/2006/relationships/hyperlink" Target="https://css-tricks.com/front-end-challenges/" TargetMode="External"/><Relationship Id="rId5" Type="http://schemas.openxmlformats.org/officeDocument/2006/relationships/hyperlink" Target="https://www.w3schools.com/css/css_rwd_template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ges.github.com/" TargetMode="External"/><Relationship Id="rId4" Type="http://schemas.openxmlformats.org/officeDocument/2006/relationships/hyperlink" Target="https://www.netlify.com/pricing/" TargetMode="External"/><Relationship Id="rId5" Type="http://schemas.openxmlformats.org/officeDocument/2006/relationships/hyperlink" Target="https://www.heroku.com/hom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hehackernews.com/" TargetMode="External"/><Relationship Id="rId4" Type="http://schemas.openxmlformats.org/officeDocument/2006/relationships/hyperlink" Target="https://css-tricks.com/" TargetMode="External"/><Relationship Id="rId5" Type="http://schemas.openxmlformats.org/officeDocument/2006/relationships/hyperlink" Target="https://web.dev/" TargetMode="External"/><Relationship Id="rId6" Type="http://schemas.openxmlformats.org/officeDocument/2006/relationships/hyperlink" Target="https://medium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ix_degrees_of_separation" TargetMode="External"/><Relationship Id="rId4" Type="http://schemas.openxmlformats.org/officeDocument/2006/relationships/hyperlink" Target="https://www.rinkodara.lt/editable-article/id-4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1sSG0Y5Xf6vzCXTrED-8CMuIPXzioAkjGjrwubIVAID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Kaip įgyti darbdavio pasitikėjimą?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Kodo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Asmeninis puslapis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Kur talpinti asmeninį puslapį nemokamai?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Overflow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elementai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į</a:t>
            </a:r>
            <a:r>
              <a:rPr lang="en"/>
              <a:t>gyti darbdavio pasitikėjimą?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Parodykite, kad galite dirbti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Pavyzdiniai projektai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Kodo pavyzdžiai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Įmonės užduoties įgyvendinimas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Parodykite iniciatyvą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Asmeninis puslapis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Individualaus formato 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Pasidomėkite kuo įmonė užsiima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</a:t>
            </a:r>
            <a:r>
              <a:rPr lang="en"/>
              <a:t>rieš pokalbį peržvelkite viešąją mediją - interneto puslapis, Facebook / LinkedIn / Twitter paskyros.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Kokiu principu dirba (ilgalaikiai ar trumpalaikiai projektai)?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Kokia įmonės struktūra (viena ar daug komandų, galbūt dirbama individualiai)?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Pavyzdiniai projektai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960875"/>
            <a:ext cx="8520600" cy="4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susiveikti pavyzdinių projektų: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Challange</a:t>
            </a:r>
            <a:r>
              <a:rPr lang="en"/>
              <a:t>’ai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Frontend Mentor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https://www.frontendmentor.io/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Daugiau challange’ų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https://css-tricks.com/front-end-challenges/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Dizainai (Behance)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Pasirinkite ir įgyvendinkite dizainerių sukurtus projektus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Mokomieji projektai (W3Schools)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https://www.w3schools.com/css/css_rwd_templates.asp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Nekopijuokite kodo aklai! Tai labai greitai paaiškėja!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Skaldykite problemą į spręstinas dalis ir dažnai darykite kodo atnaujinimus Github.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Pakomentuokite, ką ir kodėl darote, nei originaliam sprendime.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Auginkite projektų apimtis pamažu - pradžioje geriau mažesnis, bet išbaigtesnis!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pavyzdžiai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Geras būdas įrodyti savo patirtį - kodo pavyzdžiai. Juos galima demonstruoti tiesiai iš Github.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74" y="2188025"/>
            <a:ext cx="4789448" cy="26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vs. git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platforma; </a:t>
            </a:r>
            <a:r>
              <a:rPr lang="en"/>
              <a:t>g</a:t>
            </a:r>
            <a:r>
              <a:rPr lang="en"/>
              <a:t>it - programinė įranga.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pagrindinės užduotys: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Nuklonuoti kodą (`git clone`)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Kurti kodo atšakas (`git checkout -b </a:t>
            </a:r>
            <a:r>
              <a:rPr lang="en"/>
              <a:t>&lt;atšakos vardas&gt;`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Pateikti savo kodą (`git commit -m “Mano commit’o žinutė”`)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Priduoti savo kodą į serverį (`git push`)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peržiūra - Code Review.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Asmeninis puslapis gali būti paprasto dizaino ir nesudėtingos struktūros. Jame galite pateikti: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savo kontaktus (vardas, pavardė, el. </a:t>
            </a:r>
            <a:r>
              <a:rPr lang="en"/>
              <a:t>p</a:t>
            </a:r>
            <a:r>
              <a:rPr lang="en"/>
              <a:t>aštas);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nuorodas į savo LinkedIn bei Github profilius;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echnologijas su kuriomis dirbate;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</a:t>
            </a:r>
            <a:r>
              <a:rPr lang="en"/>
              <a:t>yvus savo darbų pavyzdžius (GIFs);</a:t>
            </a:r>
            <a:endParaRPr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Asmeninis puslapis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talpinti asmeninį puslapį nemokamai?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Norint talpinti puslapį nėra būtina pirkti vietą serveryje ir domeno vardą - galite pasinaudoti nemokamomis priemonėmis: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pages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https://pages.github.com/</a:t>
            </a:r>
            <a:r>
              <a:rPr lang="en"/>
              <a:t>) - paprasčiausia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Netlify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https://www.netlify.com/pricing/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Heroku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https://www.heroku.com/home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Darbdaviams daug svarbiau kokį turinį pateiksite, o ne kur jis talpinamas.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sužinoti naujienas?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Newsletters - pvz.: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https://thehackernews.com/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Blogs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https://css-tricks.com/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https://web.dev/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Medium - autoriniai tekstai Jums aktualiomis temomis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https://medium.com/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Saveitės </a:t>
            </a:r>
            <a:r>
              <a:rPr b="1" lang="en"/>
              <a:t>OFF TOPIC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373800" y="3388175"/>
            <a:ext cx="2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ir Ko.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963" y="1300288"/>
            <a:ext cx="1918074" cy="19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socialinis tinklas profesionalams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Principas</a:t>
            </a:r>
            <a:r>
              <a:rPr lang="en"/>
              <a:t> - megzti ryšius tarp tam tikrų sričių profesionalų (remiasi </a:t>
            </a:r>
            <a:r>
              <a:rPr lang="en" u="sng">
                <a:solidFill>
                  <a:schemeClr val="hlink"/>
                </a:solidFill>
                <a:hlinkClick r:id="rId3"/>
              </a:rPr>
              <a:t>`Six degrees of separation`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Tikslas</a:t>
            </a:r>
            <a:r>
              <a:rPr lang="en"/>
              <a:t> - ieškantiems darbuotojų ir ieškantiems darbo rasti vieniems kitus.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Naudojamas toli gražu ne vien IT rinkos dalyvių - tinklas skirtas visų sričių profesionalams.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Labai dažnai naudojamas </a:t>
            </a:r>
            <a:r>
              <a:rPr lang="en" u="sng">
                <a:solidFill>
                  <a:schemeClr val="hlink"/>
                </a:solidFill>
                <a:hlinkClick r:id="rId4"/>
              </a:rPr>
              <a:t>turinio marketingui</a:t>
            </a:r>
            <a:r>
              <a:rPr lang="en"/>
              <a:t> - verta sekti įmones, kuriose nedirbate, žmones, kurie Jums įdomus, vien </a:t>
            </a:r>
            <a:r>
              <a:rPr b="1" lang="en"/>
              <a:t>dėl kokybiško turinio</a:t>
            </a:r>
            <a:r>
              <a:rPr lang="en"/>
              <a:t>, kuriuo jie dalinasi.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0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ką daryti Jums?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23350"/>
            <a:ext cx="85206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Užsipildyti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Trumpas Jūsų reziumė aprašymas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Esama pozicija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Darbo patirtis </a:t>
            </a:r>
            <a:r>
              <a:rPr lang="en"/>
              <a:t>(pagrindinis ir esminis punktas)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Išsilavinimas (taip pat svarbus punktas - parodo Jūsų patirtį, visiškai nebūtinai IT srityje)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Pagrindinis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Vidurinis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Aukštesnysis / aukštasis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Kursai / mokymai - </a:t>
            </a:r>
            <a:r>
              <a:rPr b="1" lang="en"/>
              <a:t>BIT!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Savanorystės patirtys (jeigu turite)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Įgūdžiai - tiek techniniai </a:t>
            </a:r>
            <a:r>
              <a:rPr b="1" lang="en"/>
              <a:t> </a:t>
            </a:r>
            <a:r>
              <a:rPr lang="en"/>
              <a:t>(</a:t>
            </a:r>
            <a:r>
              <a:rPr b="1" lang="en"/>
              <a:t>hard skills </a:t>
            </a:r>
            <a:r>
              <a:rPr lang="en"/>
              <a:t>- technologijos, programavimo kalbos, įrankiai), tiek minkštieji (</a:t>
            </a:r>
            <a:r>
              <a:rPr b="1" lang="en"/>
              <a:t>soft skills</a:t>
            </a:r>
            <a:r>
              <a:rPr lang="en"/>
              <a:t> - viešas kalbėjimas, komunikacija, greitas mokymasis ir pan.).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Šį CV galite išeksportuoti į PDF.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- ką daryti Jums?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Susikurti savo kontaktų ratą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draugus, gimines artimuosius, pažįstamus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kurso kolegas (ir mane :P)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Kvieskite bendradarbius / vadovus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Sekite įmones / institucijas / ne pelno siekiančias organizacijas / bendruomenes, kurios </a:t>
            </a:r>
            <a:r>
              <a:rPr b="1" lang="en"/>
              <a:t>Jums įdomios</a:t>
            </a:r>
            <a:r>
              <a:rPr lang="en"/>
              <a:t> / artimos / aktualios.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Komunikuokite ir neignoruokite rekruterių / kitų interesantų.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