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5c3225a1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5c3225a1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5c3225a1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5c3225a1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5c3225a1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5c3225a1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5c3225a1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5c3225a1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5c3225a1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5c3225a1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5c3225a1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5c3225a1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5c3225a1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5c3225a1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5c3225a1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5c3225a1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509379f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509379f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dbeaf8d4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adbeaf8d4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adbeaf8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adbeaf8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509379f25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509379f25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Klaidos puslapis - 4.4.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3c85f0235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3c85f0235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adbeaf8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adbeaf8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5c3225a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5c3225a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5c3225a1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5c3225a1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4917981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4917981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5c3225a1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5c3225a1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5c3225a1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5c3225a1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5c3225a1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5c3225a1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ss-tricks.com/snippets/css/a-guide-to-flexbox/" TargetMode="External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meyerweb.com/eric/tools/css/reset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forms/d/1YguZCG6jRvAFXmho6V6GBjRs_xLh19Jk5pWmrwCuJ6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ss-tricks.com/almanac/properties/a/align-items/" TargetMode="External"/><Relationship Id="rId4" Type="http://schemas.openxmlformats.org/officeDocument/2006/relationships/hyperlink" Target="https://codepen.io/KittyGiraudel/pen/AvXmrQ/2bfe2c024739bdd4098572f87d1bf585" TargetMode="External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4397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/>
              <a:t>Front-end</a:t>
            </a:r>
            <a:r>
              <a:rPr lang="en" sz="5200"/>
              <a:t> kursas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529325"/>
            <a:ext cx="8520600" cy="13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Baltic Institute of Technology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36</a:t>
            </a:r>
            <a:r>
              <a:rPr lang="en" sz="2400">
                <a:solidFill>
                  <a:srgbClr val="000000"/>
                </a:solidFill>
              </a:rPr>
              <a:t>gr. 2</a:t>
            </a:r>
            <a:r>
              <a:rPr lang="en" sz="2400"/>
              <a:t>2</a:t>
            </a:r>
            <a:r>
              <a:rPr lang="en" sz="2400">
                <a:solidFill>
                  <a:srgbClr val="000000"/>
                </a:solidFill>
              </a:rPr>
              <a:t>.0</a:t>
            </a:r>
            <a:r>
              <a:rPr lang="en" sz="2400"/>
              <a:t>1</a:t>
            </a:r>
            <a:r>
              <a:rPr lang="en" sz="2400">
                <a:solidFill>
                  <a:srgbClr val="000000"/>
                </a:solidFill>
              </a:rPr>
              <a:t>.</a:t>
            </a:r>
            <a:r>
              <a:rPr lang="en" sz="2400"/>
              <a:t>24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4104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2022-02-21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ką gali vaikai?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 konteineryje esantys flex item’ai taip pat turi jiems skirtus CSS properties, ir gali daryti įtaką išdėstymui: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flex-grow </a:t>
            </a:r>
            <a:r>
              <a:rPr lang="en"/>
              <a:t>- </a:t>
            </a:r>
            <a:r>
              <a:rPr b="1" lang="en"/>
              <a:t>nustato proporciją </a:t>
            </a:r>
            <a:r>
              <a:rPr lang="en"/>
              <a:t>lyginant su kitais item’ais, kiek erdvės elementas gali užimti, jeigu flex item’ai </a:t>
            </a:r>
            <a:r>
              <a:rPr b="1" lang="en"/>
              <a:t>turi daugiau erdvės </a:t>
            </a:r>
            <a:r>
              <a:rPr lang="en"/>
              <a:t>nei jiems būtina; nusakoma </a:t>
            </a:r>
            <a:r>
              <a:rPr b="1" lang="en"/>
              <a:t>skaitine teigiama</a:t>
            </a:r>
            <a:r>
              <a:rPr lang="en"/>
              <a:t> reikšme (gali būti tiek sveikas, tiek trupmeninis skaičius). Initial reikšmė </a:t>
            </a:r>
            <a:r>
              <a:rPr b="1" lang="en"/>
              <a:t>0</a:t>
            </a:r>
            <a:r>
              <a:rPr lang="en"/>
              <a:t>.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023" y="3325750"/>
            <a:ext cx="4074101" cy="171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ką gali vaikai?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 konteineryje esantys flex item’ai taip pat turi jiems skirtus CSS properties, ir gali daryti įtaką išdėstymui: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flex-shrink</a:t>
            </a:r>
            <a:r>
              <a:rPr lang="en"/>
              <a:t> - </a:t>
            </a:r>
            <a:r>
              <a:rPr b="1" lang="en"/>
              <a:t>nustato proporciją </a:t>
            </a:r>
            <a:r>
              <a:rPr lang="en"/>
              <a:t>lyginant su kitais item’ais, kiek erdvės elementas gali užimti, jeigu flex item’ai </a:t>
            </a:r>
            <a:r>
              <a:rPr b="1" lang="en"/>
              <a:t>turi mažiau erdvės</a:t>
            </a:r>
            <a:r>
              <a:rPr lang="en"/>
              <a:t> nei jiems būtina (kai jie turi siaurėti); nusakoma skaitine sveika teigiama reikšme (initial reikšmė - </a:t>
            </a:r>
            <a:r>
              <a:rPr b="1" lang="en"/>
              <a:t>1</a:t>
            </a:r>
            <a:r>
              <a:rPr lang="en"/>
              <a:t>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flex-basis</a:t>
            </a:r>
            <a:r>
              <a:rPr lang="en"/>
              <a:t> - nustato, kiek erdvės užims flex-item’ais, kai jam nereikia nei plėstis, nei trauktis… Leidžiamos reikšmės tokios kaip </a:t>
            </a:r>
            <a:r>
              <a:rPr b="1" lang="en"/>
              <a:t>width </a:t>
            </a:r>
            <a:r>
              <a:rPr lang="en"/>
              <a:t>ar </a:t>
            </a:r>
            <a:r>
              <a:rPr b="1" lang="en"/>
              <a:t>height</a:t>
            </a:r>
            <a:r>
              <a:rPr lang="en"/>
              <a:t> galimos reikšmės.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ką gali vaikai?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 konteineryje esantys flex item’ai taip pat turi jiems skirtus CSS properties, ir gali daryti įtaką išdėstymui: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flex</a:t>
            </a:r>
            <a:r>
              <a:rPr lang="en"/>
              <a:t> - yra shorthand CSS property, kuris apjungia tris prieš tai aptartas reikšmęs į vieną: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flex: &lt;flex grow&gt; &lt;flex shrink&gt; &lt;flex basis&gt;;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pvz.: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flex: 1 0 auto;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flex: 1;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flex: 0 0 50px;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ką gali vaikai?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 konteineryje esantys flex item’ai taip pat turi jiems skirtus CSS properties, ir gali daryti įtaką išdėstymui: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align-self</a:t>
            </a:r>
            <a:r>
              <a:rPr lang="en"/>
              <a:t> - vieno flex-item lygyje perrašo parent’o nustatytą align-items reikšmę.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413" y="2787301"/>
            <a:ext cx="4153177" cy="213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 specific CSS properties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Aptarti CSS properčiai veikia tik tada, kai elementas yra flex konteineris - jam uždėtas CSS property </a:t>
            </a:r>
            <a:r>
              <a:rPr b="1" lang="en"/>
              <a:t>display: flex;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CSS flex-box item’ams skirti CSS properties yra veiksnūs tik tada, kai jų parent elementas turi </a:t>
            </a:r>
            <a:r>
              <a:rPr b="1" lang="en"/>
              <a:t>display: flex;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 complete guide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Labai glaustai ir aiškiai flexbox principai apibrėžti CSS-Tricks puslapyje: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https://css-tricks.com/snippets/css/a-guide-to-flexbox/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Didžioji dalis </a:t>
            </a:r>
            <a:r>
              <a:rPr b="1" lang="en"/>
              <a:t>flexbox</a:t>
            </a:r>
            <a:r>
              <a:rPr lang="en"/>
              <a:t> iliustracijų buvo paimta </a:t>
            </a:r>
            <a:r>
              <a:rPr b="1" lang="en"/>
              <a:t>iš šio gido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0125" y="3087800"/>
            <a:ext cx="28575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Reset failas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 tam tikrus CSS properties HTML dokumente, su tikslu </a:t>
            </a:r>
            <a:r>
              <a:rPr b="1" lang="en"/>
              <a:t>tarp skirtingų naršyklių</a:t>
            </a:r>
            <a:r>
              <a:rPr lang="en"/>
              <a:t> išlyginti jų rodymą.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Taip pat naudojamas siekiant nustatyti į </a:t>
            </a:r>
            <a:r>
              <a:rPr b="1" lang="en"/>
              <a:t>neutralią padėtį</a:t>
            </a:r>
            <a:r>
              <a:rPr lang="en"/>
              <a:t> tam tikrų elementų išvaizdą.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https://meyerweb.com/eric/tools/css/reset/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Namų darbas - klaidos puslapis</a:t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025" y="1514077"/>
            <a:ext cx="6617950" cy="2860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174" name="Google Shape;174;p31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Forma: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https://docs.google.com/forms/d/1YguZCG6jRvAFXmho6V6GBjRs_xLh19Jk5pWmrwCuJ6U</a:t>
            </a:r>
            <a:r>
              <a:rPr lang="en"/>
              <a:t> </a:t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Holy grail layout naudojant flexbox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Holy grail layout pavyzdys</a:t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4320575"/>
            <a:ext cx="85206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Šaltinis: https://cubicleninjas.com/ultimate-guide-to-contact-forms/</a:t>
            </a:r>
            <a:endParaRPr/>
          </a:p>
        </p:txBody>
      </p:sp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025" y="1261750"/>
            <a:ext cx="4482900" cy="29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53321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399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Jeigu flex konteineryje išdėliojus flex item’us lieka erdvės, joje elementus </a:t>
            </a:r>
            <a:r>
              <a:rPr b="1" lang="en"/>
              <a:t>galima išskirstyti</a:t>
            </a:r>
            <a:r>
              <a:rPr lang="en"/>
              <a:t>. </a:t>
            </a:r>
            <a:r>
              <a:rPr b="1" lang="en"/>
              <a:t>justify-content</a:t>
            </a:r>
            <a:r>
              <a:rPr lang="en"/>
              <a:t> leidžia parinkti elementų paskirstymą </a:t>
            </a:r>
            <a:r>
              <a:rPr b="1" lang="en"/>
              <a:t>pagrindinėje ašyje </a:t>
            </a:r>
            <a:r>
              <a:rPr lang="en"/>
              <a:t>(toje, kuri parinkti flex-direction - arba row, arba column).</a:t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Kuo flexbox toks lankstus? (justify-content)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500" y="1081725"/>
            <a:ext cx="248021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399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Elementus paskirstyti priešingoje pagrindiniai ašiai leidžia </a:t>
            </a:r>
            <a:r>
              <a:rPr b="1" lang="en"/>
              <a:t>align-items</a:t>
            </a:r>
            <a:r>
              <a:rPr lang="en"/>
              <a:t> CSS property.</a:t>
            </a:r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Kuo flexbox toks lankstus? (align-items)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025" y="1102950"/>
            <a:ext cx="2954030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lign-items: </a:t>
            </a:r>
            <a:r>
              <a:rPr lang="en"/>
              <a:t>stretch;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91"/>
              <a:t>Pavyzdys:</a:t>
            </a:r>
            <a:endParaRPr sz="991"/>
          </a:p>
          <a:p>
            <a:pPr indent="-291585" lvl="0" marL="457200" rtl="0" algn="l">
              <a:spcBef>
                <a:spcPts val="1200"/>
              </a:spcBef>
              <a:spcAft>
                <a:spcPts val="0"/>
              </a:spcAft>
              <a:buSzPts val="992"/>
              <a:buChar char="-"/>
            </a:pPr>
            <a:r>
              <a:rPr lang="en" sz="991" u="sng">
                <a:solidFill>
                  <a:schemeClr val="hlink"/>
                </a:solidFill>
                <a:hlinkClick r:id="rId3"/>
              </a:rPr>
              <a:t>https://css-tricks.com/almanac/properties/a/align-items/</a:t>
            </a:r>
            <a:endParaRPr sz="991"/>
          </a:p>
          <a:p>
            <a:pPr indent="-291585" lvl="0" marL="457200" rtl="0" algn="l">
              <a:spcBef>
                <a:spcPts val="0"/>
              </a:spcBef>
              <a:spcAft>
                <a:spcPts val="0"/>
              </a:spcAft>
              <a:buSzPts val="992"/>
              <a:buChar char="-"/>
            </a:pPr>
            <a:r>
              <a:rPr lang="en" sz="991" u="sng">
                <a:solidFill>
                  <a:schemeClr val="hlink"/>
                </a:solidFill>
                <a:hlinkClick r:id="rId4"/>
              </a:rPr>
              <a:t>https://codepen.io/KittyGiraudel/pen/AvXmrQ/2bfe2c024739bdd4098572f87d1bf585</a:t>
            </a:r>
            <a:r>
              <a:rPr lang="en" sz="991"/>
              <a:t> </a:t>
            </a:r>
            <a:endParaRPr sz="991"/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Kuo flexbox toks lankstus? (align-items)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1350" y="2200650"/>
            <a:ext cx="2667000" cy="1143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399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Jeigu nutinka taip, flex elementai </a:t>
            </a:r>
            <a:r>
              <a:rPr b="1" lang="en"/>
              <a:t>netilpo vienoje eilutėje </a:t>
            </a:r>
            <a:r>
              <a:rPr lang="en"/>
              <a:t>ir buvo suwrap’inti (flex-wrap) , o parent elemente vis dar lieka vietos - šią vietą taip pat galime paskirstyti naudojant </a:t>
            </a:r>
            <a:r>
              <a:rPr b="1" lang="en"/>
              <a:t>align-content</a:t>
            </a:r>
            <a:r>
              <a:rPr lang="en"/>
              <a:t> CSS property.</a:t>
            </a:r>
            <a:endParaRPr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Kuo flexbox toks lankstus? (align-content)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950" y="1088475"/>
            <a:ext cx="305597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Kuo flexbox toks lankstus? (gap)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485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Jeigu tarp flex elementų reikalingas atskiriamasis tarpas, galima panaudoti CSS properčius </a:t>
            </a:r>
            <a:r>
              <a:rPr b="1" lang="en"/>
              <a:t>row-gap</a:t>
            </a:r>
            <a:r>
              <a:rPr lang="en"/>
              <a:t> ir </a:t>
            </a:r>
            <a:r>
              <a:rPr b="1" lang="en"/>
              <a:t>column-gap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Jie nustato tarpą </a:t>
            </a:r>
            <a:r>
              <a:rPr b="1" lang="en"/>
              <a:t>horizontaliai</a:t>
            </a:r>
            <a:r>
              <a:rPr lang="en"/>
              <a:t> ar </a:t>
            </a:r>
            <a:r>
              <a:rPr b="1" lang="en"/>
              <a:t>vertikaliai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Šias reikšmes bendrai galima nustatyti naudojant </a:t>
            </a:r>
            <a:r>
              <a:rPr b="1" lang="en"/>
              <a:t>gap </a:t>
            </a:r>
            <a:r>
              <a:rPr lang="en"/>
              <a:t>CSS property.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25" y="1046350"/>
            <a:ext cx="3363175" cy="38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ką gali vaikai?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3534300" cy="3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 konteineryje esantys flex item’ai taip pat turi jiems skirtus CSS properties, ir gali daryti įtaką išdėstymui: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order</a:t>
            </a:r>
            <a:r>
              <a:rPr lang="en"/>
              <a:t> - leidžia nustatyti kokia tvarka parent elemente išdėliojami flex-item’ai; by default, išdėstomi taip kaip aprašyti. Sveikasis skaičius su initial reikšmę </a:t>
            </a:r>
            <a:r>
              <a:rPr b="1" lang="en"/>
              <a:t>0</a:t>
            </a:r>
            <a:r>
              <a:rPr lang="en"/>
              <a:t>.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2275" y="529700"/>
            <a:ext cx="4610025" cy="392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