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a0e3820b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a0e3820b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a0e3820b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a0e3820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1a0e3820b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1a0e3820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a0e3820b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1a0e3820b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a0e3820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a0e3820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1a0e3820b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1a0e3820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a0e3820b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a0e3820b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1a0e3820b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1a0e3820b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1a0e3820b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1a0e3820b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1a0e3820b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1a0e3820b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1a0e3820b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1a0e3820b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1a0e3820b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1a0e3820b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1a0e3820b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1a0e3820b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1a0e3820b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1a0e3820b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dbeaf8d4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adbeaf8d4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adbeaf8d4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adbeaf8d4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1a0e3820b_2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1a0e3820b_2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a0e3820b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1a0e3820b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1a0e3820b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1a0e3820b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https://ih1.redbubble.net/image.1472204188.3681/fposter,small,wall_texture,product,750x1000.u2.jpg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a0e382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a0e382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1a0e3820b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1a0e3820b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1a0e3820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1a0e3820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1a0e3820b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1a0e3820b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1a0e3820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1a0e3820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1a0e3820b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11a0e3820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1a0e3820b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11a0e3820b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1a0e3820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1a0e3820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1a0e3820b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1a0e3820b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1a0e3820b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1a0e3820b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a0e3820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a0e3820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1a0e3820b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1a0e3820b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1a0e3820b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1a0e3820b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1a0e3820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1a0e3820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a0e3820b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a0e3820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a0e3820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1a0e3820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a0e3820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a0e3820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markdownguide.org/basic-syntax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education.github.com/git-cheat-sheet-education.pdf" TargetMode="External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97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2022-02-03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Sukurti failą (mkdir)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mkdir - komanda sukuria aplanką nurodytu pavadinimu.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mkdir &lt;aplanko vardas&gt;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0" y="2349538"/>
            <a:ext cx="65817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Sukurti failą (touch)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touch - sukuria failą nurodytu pavadinimu.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touch &lt;failo vardas&gt;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187" y="2169875"/>
            <a:ext cx="6015625" cy="28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Redaguoti failą (vi)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- tekstinių failų redaktorius, leidžiantis redaguoti failus tiesiai terminale.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vi &lt;failo vardas&gt;</a:t>
            </a:r>
            <a:endParaRPr b="1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596" y="2148396"/>
            <a:ext cx="4485251" cy="27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Redaguoti failą (vi)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 du režimus: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Komandos režimas (</a:t>
            </a:r>
            <a:r>
              <a:rPr b="1" lang="en"/>
              <a:t>command mode</a:t>
            </a:r>
            <a:r>
              <a:rPr lang="en"/>
              <a:t>) - neleidžia rašyti, laukia kol bus pateikiama tekstinė komanda; į režimą įeinama pačioje pradžioje ir paspaudus `</a:t>
            </a:r>
            <a:r>
              <a:rPr b="1" lang="en"/>
              <a:t>ESC`</a:t>
            </a:r>
            <a:r>
              <a:rPr lang="en"/>
              <a:t> mygtuką vėliau;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Rašymo režimas (</a:t>
            </a:r>
            <a:r>
              <a:rPr b="1" lang="en"/>
              <a:t>entry mode</a:t>
            </a:r>
            <a:r>
              <a:rPr lang="en"/>
              <a:t>) - leidžia rašyti tekstą; įeinama paspaudus mygtuką `</a:t>
            </a:r>
            <a:r>
              <a:rPr b="1" lang="en"/>
              <a:t>i`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 komandos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Komandos rašomos komandų režime, prasideda dvitaškiu `:`, pvz.: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:w</a:t>
            </a:r>
            <a:r>
              <a:rPr lang="en"/>
              <a:t> - išsaugo failą;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:q</a:t>
            </a:r>
            <a:r>
              <a:rPr lang="en"/>
              <a:t> - išeina redaktoriaus, jeigu yra failas išsaugotas 😒;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:wq </a:t>
            </a:r>
            <a:r>
              <a:rPr lang="en"/>
              <a:t>- išsaugo failą ir išeina iš redaktoriaus;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:q!</a:t>
            </a:r>
            <a:r>
              <a:rPr lang="en"/>
              <a:t> - išeina ir neišsaugo failo.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Komandos paleidimas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paleidžiama tiesiog nurodžius failą terminale.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komanda yra įrašyta kompiuteryje galima tiesiog rašyti komandos pavadinimą, pvz. </a:t>
            </a:r>
            <a:r>
              <a:rPr b="1" lang="en"/>
              <a:t>code &lt;failo ar aplanko pavadinimas&gt; </a:t>
            </a:r>
            <a:r>
              <a:rPr lang="en"/>
              <a:t>atidarys Visual Studio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781725"/>
            <a:ext cx="66294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Kopijuoti failą (cp)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cp leidžia nukopijuoti failą ar aplanką iš vienos vietos į kitą.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cp &lt;failas ar aplankas kopijavimui&gt; &lt;direktorija&gt;</a:t>
            </a:r>
            <a:endParaRPr b="1"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900" y="2139375"/>
            <a:ext cx="5892200" cy="28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Ištrinti failą (rm)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rm &lt;failas&gt;</a:t>
            </a:r>
            <a:endParaRPr b="1"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625" y="1936200"/>
            <a:ext cx="59817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Ištrinti failą (rmdir)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rmdir &lt;tuščia direktorija&gt;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rm -r &lt;direktorija su turiniu&gt;</a:t>
            </a:r>
            <a:endParaRPr b="1"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349738"/>
            <a:ext cx="59626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Perkelti/pervadinti failą/aplanką (mv)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mv &lt;pradinis failas ar aplankas&gt; &lt;galutinis kelias ar pavadinimas&gt;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872825"/>
            <a:ext cx="59626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--help</a:t>
            </a:r>
            <a:endParaRPr b="1"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--help arba -h leidžia pamatyti komandos pagalbinę informaciją ir papildomas parinktis.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2019775"/>
            <a:ext cx="59150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Bash Here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Kad nereiktų visur naviguoti vien tik </a:t>
            </a:r>
            <a:r>
              <a:rPr b="1" lang="en"/>
              <a:t>cd </a:t>
            </a:r>
            <a:r>
              <a:rPr lang="en"/>
              <a:t>komandomis, įsirašius Git matysite </a:t>
            </a:r>
            <a:r>
              <a:rPr b="1" lang="en"/>
              <a:t>Git Bash Here </a:t>
            </a:r>
            <a:r>
              <a:rPr lang="en"/>
              <a:t>parinkti kontekstiniame meniu.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Parinktis atidarys terminalą su jau parinktu šiuo aplanku.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157" y="0"/>
            <a:ext cx="37635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integruotas terminalas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VS Code turi integruotą terminalą, kurį galite naudoti neišeidami iš vieno lango.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5" y="1774950"/>
            <a:ext cx="4868451" cy="31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25" y="1711963"/>
            <a:ext cx="2990400" cy="326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Pradinė konfigūracija + vietinė repozitorija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</a:t>
            </a:r>
            <a:r>
              <a:rPr b="1" lang="en"/>
              <a:t>git </a:t>
            </a:r>
            <a:r>
              <a:rPr lang="en"/>
              <a:t>galėtų žinoti ir parodyti, kurios kodo eilutės yra sukurtos Jūsų reikalinga pradinė konfigūracija: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config --global user.name “&lt;vardas&gt; &lt;pavardė&gt;”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config --global user.email &lt;el. pašto adresas&gt;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Vietinės repozitorijos sukūrimui norimame aplanke paleiskite komandą: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init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900"/>
              <a:t>🎉</a:t>
            </a:r>
            <a:endParaRPr b="1" sz="3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Iki šiol turėjot</a:t>
            </a:r>
            <a:r>
              <a:rPr lang="en"/>
              <a:t>e… </a:t>
            </a:r>
            <a:r>
              <a:rPr lang="en"/>
              <a:t>Namų darbą </a:t>
            </a:r>
            <a:r>
              <a:rPr lang="en"/>
              <a:t>😜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Susikurti Github paskyrą.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224" name="Google Shape;224;p38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Kodas debesyje - </a:t>
            </a:r>
            <a:r>
              <a:rPr b="1" lang="en"/>
              <a:t>Github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Repozitorijos kūrimas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Vietinės repozitorijos susiejimas su nutolusia repozitorija (</a:t>
            </a:r>
            <a:r>
              <a:rPr b="1" lang="en"/>
              <a:t>git add remote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README.md</a:t>
            </a:r>
            <a:r>
              <a:rPr lang="en"/>
              <a:t> ir markdown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Repozitorijos klonavimas (</a:t>
            </a:r>
            <a:r>
              <a:rPr b="1" lang="en"/>
              <a:t>git clone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šakos (branches)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pateikimas (</a:t>
            </a:r>
            <a:r>
              <a:rPr b="1" lang="en"/>
              <a:t>pull request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versijų konfliktai (</a:t>
            </a:r>
            <a:r>
              <a:rPr b="1" lang="en"/>
              <a:t>merge conflicts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naudojimo ciklas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059400"/>
            <a:ext cx="8520600" cy="3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Atliekamas kodo pakeitimas (pakoreguojate esamą arba sukuriate naują);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Pridedate norimą išsaugoti kodą į </a:t>
            </a:r>
            <a:r>
              <a:rPr b="1" lang="en"/>
              <a:t>Staging area</a:t>
            </a:r>
            <a:r>
              <a:rPr lang="en"/>
              <a:t>, kur sugrupuojamas kodas paruoštas saugojimui.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add .</a:t>
            </a:r>
            <a:br>
              <a:rPr b="1" lang="en"/>
            </a:br>
            <a:r>
              <a:rPr b="1" lang="en"/>
              <a:t>git add &lt;specifinis failas&gt;</a:t>
            </a:r>
            <a:br>
              <a:rPr b="1" lang="en"/>
            </a:br>
            <a:r>
              <a:rPr b="1" lang="en"/>
              <a:t>git add -A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Išsaugote kodo versiją (atliekate commit’ą):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commit -m “&lt;commit’o pavadinimas / žinutė&gt;”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“Sustumiate” visus neišsaugotus commit’us į serverį: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push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Jeigu vietinėje repozitorijoje neturite naujausių pakeitimų, juos galite “parsitraukti”: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pull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89" y="-268125"/>
            <a:ext cx="4450224" cy="59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Terminalas ir Git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950" y="1778849"/>
            <a:ext cx="3794150" cy="158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105" y="1648275"/>
            <a:ext cx="2462576" cy="1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Kodas debesyje - Github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- kodo saugojimo ir valdymo platforma, kurioje veikia daugelis atviro kodo projektų.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leidžia </a:t>
            </a:r>
            <a:r>
              <a:rPr b="1" lang="en"/>
              <a:t>nemokamai </a:t>
            </a:r>
            <a:r>
              <a:rPr lang="en"/>
              <a:t>saugoti atviro kodo projektus. Suteikia papildomas funkcijas </a:t>
            </a:r>
            <a:r>
              <a:rPr b="1" lang="en"/>
              <a:t>kodo peržiūroms</a:t>
            </a:r>
            <a:r>
              <a:rPr lang="en"/>
              <a:t>, </a:t>
            </a:r>
            <a:r>
              <a:rPr b="1" lang="en"/>
              <a:t>problemų valdymui</a:t>
            </a:r>
            <a:r>
              <a:rPr lang="en"/>
              <a:t>, </a:t>
            </a:r>
            <a:r>
              <a:rPr b="1" lang="en"/>
              <a:t>turinio peržiūrai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Paskutiniu metu Github plečiasi į veiksmų su repozitorijos kodu </a:t>
            </a:r>
            <a:r>
              <a:rPr b="1" lang="en"/>
              <a:t>automatizavimu</a:t>
            </a:r>
            <a:r>
              <a:rPr lang="en"/>
              <a:t>.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959" y="3624600"/>
            <a:ext cx="1844091" cy="103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1622550" y="2285400"/>
            <a:ext cx="589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Repozitorijos kūrimas Github - pavyzdys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Vietinės repozitorijos susiejimas su nutolusia repozitorija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Pridedame nuotolinę repozitoriją pavadinimu </a:t>
            </a:r>
            <a:r>
              <a:rPr b="1" lang="en"/>
              <a:t>origin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remote add origin https://github.com/DeividasBakanas/testine-repo.git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Pakeičiamas atšakos vardas į </a:t>
            </a:r>
            <a:r>
              <a:rPr b="1" lang="en"/>
              <a:t>main</a:t>
            </a:r>
            <a:r>
              <a:rPr lang="en"/>
              <a:t> (žingsnis neprivalomas):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branch -M main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Pridėti atšaką </a:t>
            </a:r>
            <a:r>
              <a:rPr b="1" lang="en"/>
              <a:t>main</a:t>
            </a:r>
            <a:r>
              <a:rPr lang="en"/>
              <a:t> nuotolinėje repozitorijoje pavadinimu </a:t>
            </a:r>
            <a:r>
              <a:rPr b="1" lang="en"/>
              <a:t>origin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push -u origin main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README.md ir markdown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Dažniausiai pirmasis failas repozitorijoje (pasitaiko ir kituose aplankuose) būna </a:t>
            </a:r>
            <a:r>
              <a:rPr b="1" lang="en"/>
              <a:t>README.md</a:t>
            </a:r>
            <a:r>
              <a:rPr lang="en"/>
              <a:t>. Jis pateikia turinio aprašymą paprasta forma.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Markdown (</a:t>
            </a:r>
            <a:r>
              <a:rPr b="1" lang="en"/>
              <a:t>md</a:t>
            </a:r>
            <a:r>
              <a:rPr lang="en"/>
              <a:t>) - kalba skirta aprašymams rengti. Dėl savo paprastos sintaksės gali būti skaitoma tiek neapdorota - tiesiogiai atvėrus failą, tiek pateikus į sistemas suprantančias jos sintaksę - pvz. Github.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Bazinės sintakės aprašymas: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https://www.markdownguide.org/basic-syntax/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Repozitorijos klonavimas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dirbama su egzistuojančia repozitorija, ją galima nuklonuoti: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clone &lt;repozitorijos adresas&gt;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Klonuotoje repozitorijoje galima atlikti visus įprastus git naudojimo ciklo veiksmus.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50" y="2922175"/>
            <a:ext cx="6559100" cy="2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šakos (branches)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Darbui komandoje (keliems žmonėms prie vieno kodo) git leidžia kurti kodo šakas - paraleliai vystyti kelias kodo versijas.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keičiamos nepriklausomos kodo dalys, dvi šakas be vargo galima apjungti į vieną - bendrą versiją.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063" y="3084025"/>
            <a:ext cx="4087874" cy="17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Kodo konfliktai (branches)</a:t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atskirose šakose keičiama ta pati kodo vieta - galimi konfliktai. Sprendžiant konfliktus lyginama buvusi versija, su modifikuota versija.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Apjungimą vykdantis programuotojas nusprendžia kuri kodo versija lieka rezultate.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38" y="2647950"/>
            <a:ext cx="6040125" cy="36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apjungimas vietoje - merge</a:t>
            </a:r>
            <a:endParaRPr/>
          </a:p>
        </p:txBody>
      </p:sp>
      <p:sp>
        <p:nvSpPr>
          <p:cNvPr id="294" name="Google Shape;29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Pamatyti visą šakų sąrašą galite: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branch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Esama šaka žymima žvaigždute. Kitą šaką į esamą šaką prijungti galima taip: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git merge &lt;šakos pavadinimas&gt;</a:t>
            </a:r>
            <a:endParaRPr b="1"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475" y="2184450"/>
            <a:ext cx="565902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445025"/>
            <a:ext cx="451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pateikimas (pull request)</a:t>
            </a:r>
            <a:endParaRPr/>
          </a:p>
        </p:txBody>
      </p:sp>
      <p:pic>
        <p:nvPicPr>
          <p:cNvPr id="301" name="Google Shape;30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850" y="1216200"/>
            <a:ext cx="56051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1185000" y="2001600"/>
            <a:ext cx="6774000" cy="1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atšakų konfliktai (merge conflicts)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Nueiti į tam tikrą vietą (cd)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cd leidžia nukeliauti į kitą direktoriją iš esamos, pvz: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&lt;direktorija&gt;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../</a:t>
            </a:r>
            <a:r>
              <a:rPr lang="en"/>
              <a:t> - vienu aplanku aukštyn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</a:t>
            </a:r>
            <a:r>
              <a:rPr lang="en"/>
              <a:t> ../../ - dviem aplankais aukščiau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/</a:t>
            </a:r>
            <a:r>
              <a:rPr lang="en"/>
              <a:t> - į pagrindinį failų sistemos aplanką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/usr/lib</a:t>
            </a:r>
            <a:r>
              <a:rPr lang="en"/>
              <a:t> - į usr/lib aplanką nuo pradžios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cd ./usr/lib </a:t>
            </a:r>
            <a:r>
              <a:rPr lang="en"/>
              <a:t>- į usr/lib aplanką nuo esamo aplanko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cd ~ </a:t>
            </a:r>
            <a:r>
              <a:rPr lang="en"/>
              <a:t>- į vartotojo namų aplanką	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cheat sheet</a:t>
            </a:r>
            <a:endParaRPr/>
          </a:p>
        </p:txBody>
      </p:sp>
      <p:sp>
        <p:nvSpPr>
          <p:cNvPr id="312" name="Google Shape;31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https://education.github.com/git-cheat-sheet-education.pdf</a:t>
            </a:r>
            <a:endParaRPr/>
          </a:p>
        </p:txBody>
      </p:sp>
      <p:pic>
        <p:nvPicPr>
          <p:cNvPr id="313" name="Google Shape;3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661" y="1743600"/>
            <a:ext cx="61706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Nueiti į tam tikrą vietą (pwd)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Komanda </a:t>
            </a:r>
            <a:r>
              <a:rPr b="1" lang="en"/>
              <a:t>pwd</a:t>
            </a:r>
            <a:r>
              <a:rPr lang="en"/>
              <a:t> - nurodo kokiame aplanke dabar esame, tuo atveju jeigu pasimestume…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725" y="2936025"/>
            <a:ext cx="3244550" cy="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Nueiti į tam tikrą vietą (ls)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 - išveda visus failus ir aplankus, kurie yra nurodytame aplanke (arba esamame, jeigu aplankas nenurodytas).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ls &lt;direktorija&gt;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2833863"/>
            <a:ext cx="70866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Nueiti į tam tikrą vietą (ls)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 -la &lt;direktorija&gt;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-l - </a:t>
            </a:r>
            <a:r>
              <a:rPr lang="en"/>
              <a:t>išveda vieną failą per eilutę su papildoma infomacija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-a</a:t>
            </a:r>
            <a:r>
              <a:rPr lang="en"/>
              <a:t> - išveda nematomus failus (prasidedančius .)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63" y="2340125"/>
            <a:ext cx="70770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Nueiti į tam tikrą vietą (ls)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" y="1605325"/>
            <a:ext cx="9055951" cy="19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14200" y="4663925"/>
            <a:ext cx="43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Šaltinis: https://unix.stackexchange.com/a/140944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Perskaityti tam tikrą failą (cat)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Į ekraną išveda failą ar kelis failus: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cat &lt;failas 1&gt; &lt;failas 2&gt; &lt;failas n&gt;</a:t>
            </a:r>
            <a:endParaRPr b="1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00" y="2388275"/>
            <a:ext cx="785320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