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f8b704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f8b704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cf8b704e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cf8b704e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d5822d2f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d5822d2f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d5822d2fc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d5822d2fc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f8b704e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cf8b704e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cf8b704e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cf8b704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cf8b704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cf8b704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cf8b704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cf8b704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d5822cd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d5822cd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d5822cd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d5822cd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d5822cdc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d5822cdc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cf8b704e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cf8b704e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krh.com.br/introducao-ao-nextjs/" TargetMode="External"/><Relationship Id="rId4" Type="http://schemas.openxmlformats.org/officeDocument/2006/relationships/hyperlink" Target="https://youtu.be/q_ZoX98uopM" TargetMode="External"/><Relationship Id="rId5" Type="http://schemas.openxmlformats.org/officeDocument/2006/relationships/hyperlink" Target="https://nextjs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1zhT23VDVDc" TargetMode="External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4-Lel1oaV7M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0bvo6UKkNDA" TargetMode="External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1"/>
            <a:ext cx="914756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3725" y="3290100"/>
            <a:ext cx="3074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1"/>
                </a:solidFill>
              </a:rPr>
              <a:t>Integrantes: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</a:rPr>
              <a:t>Deivid Aleixo de Almeida,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</a:rPr>
              <a:t>Gustavo Freitas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129300" y="186775"/>
            <a:ext cx="871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93C47D"/>
                </a:solidFill>
              </a:rPr>
              <a:t>Vantagens e desvantagens</a:t>
            </a:r>
            <a:endParaRPr sz="5000">
              <a:solidFill>
                <a:srgbClr val="93C47D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21000" y="1824100"/>
            <a:ext cx="5336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Uso quase nulo do servidor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Servidor de um CDN (Content Delivery Network)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Flexibilidade de usar em qualquer servidor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Tempo de build pode ser alto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Pode ser difícil o escalonamento para aplicações grandes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Dificuldade atualizações constantes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997975" y="1141075"/>
            <a:ext cx="73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AA84F"/>
                </a:solidFill>
              </a:rPr>
              <a:t>SSG - Static site generation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6371800" y="2042050"/>
            <a:ext cx="24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129300" y="186775"/>
            <a:ext cx="871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93C47D"/>
                </a:solidFill>
              </a:rPr>
              <a:t>Vantagens e desvantagens</a:t>
            </a:r>
            <a:endParaRPr sz="5000">
              <a:solidFill>
                <a:srgbClr val="93C47D"/>
              </a:solidFill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421000" y="1824100"/>
            <a:ext cx="813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Páginas ricas sem necessidade de recarregar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O javascript é baixado de uma vez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Site rápido após o load </a:t>
            </a:r>
            <a:r>
              <a:rPr lang="pt-BR">
                <a:solidFill>
                  <a:schemeClr val="lt1"/>
                </a:solidFill>
              </a:rPr>
              <a:t>inicial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Load inicial pode ser lento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Performance imprevisível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997975" y="1141075"/>
            <a:ext cx="73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AA84F"/>
                </a:solidFill>
              </a:rPr>
              <a:t>SPA</a:t>
            </a:r>
            <a:r>
              <a:rPr lang="pt-BR" sz="2400">
                <a:solidFill>
                  <a:srgbClr val="6AA84F"/>
                </a:solidFill>
              </a:rPr>
              <a:t> - Single page application</a:t>
            </a:r>
            <a:endParaRPr sz="2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29300" y="186775"/>
            <a:ext cx="8714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93C47D"/>
                </a:solidFill>
              </a:rPr>
              <a:t>Vantagens e desvantagens</a:t>
            </a:r>
            <a:endParaRPr sz="5000">
              <a:solidFill>
                <a:srgbClr val="93C47D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21000" y="1824100"/>
            <a:ext cx="813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Ótimo SEO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Melhor </a:t>
            </a:r>
            <a:r>
              <a:rPr lang="pt-BR">
                <a:solidFill>
                  <a:schemeClr val="lt1"/>
                </a:solidFill>
              </a:rPr>
              <a:t>performance</a:t>
            </a:r>
            <a:r>
              <a:rPr lang="pt-BR">
                <a:solidFill>
                  <a:schemeClr val="lt1"/>
                </a:solidFill>
              </a:rPr>
              <a:t> para o usuário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Menor processamento do lado do cliente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TTFB (Time to first byte) maior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Reload completo com a mudança de rota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997975" y="1141075"/>
            <a:ext cx="73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6AA84F"/>
                </a:solidFill>
              </a:rPr>
              <a:t>SSR - Server side rendering </a:t>
            </a:r>
            <a:endParaRPr sz="24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317275" y="229850"/>
            <a:ext cx="3763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93C47D"/>
                </a:solidFill>
              </a:rPr>
              <a:t>Referências</a:t>
            </a:r>
            <a:endParaRPr sz="5000">
              <a:solidFill>
                <a:srgbClr val="93C47D"/>
              </a:solidFill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764700" y="1370950"/>
            <a:ext cx="7614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https://wkrh.com.br/introducao-ao-nextjs/</a:t>
            </a:r>
            <a:r>
              <a:rPr lang="pt-BR">
                <a:solidFill>
                  <a:schemeClr val="lt1"/>
                </a:solidFill>
              </a:rPr>
              <a:t>  acessado às 20:00 02/11/2021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https://youtu.be/q_ZoX98uopM</a:t>
            </a:r>
            <a:r>
              <a:rPr lang="pt-BR">
                <a:solidFill>
                  <a:schemeClr val="lt1"/>
                </a:solidFill>
              </a:rPr>
              <a:t> acessado às 13:00 30/10/2021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https://nextjs.org/</a:t>
            </a:r>
            <a:r>
              <a:rPr lang="pt-BR">
                <a:solidFill>
                  <a:schemeClr val="lt1"/>
                </a:solidFill>
              </a:rPr>
              <a:t> acessado às 19:30 30/10/2021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70650" y="227350"/>
            <a:ext cx="3002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93C47D"/>
                </a:solidFill>
              </a:rPr>
              <a:t>O que é?</a:t>
            </a:r>
            <a:endParaRPr sz="4300">
              <a:solidFill>
                <a:srgbClr val="93C47D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41650" y="1371400"/>
            <a:ext cx="5074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O next.js é um framework escrito em React.js, desenvolvido em 2016 pela Empresa Vercel;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O grande desafio atual </a:t>
            </a:r>
            <a:r>
              <a:rPr lang="pt-BR">
                <a:solidFill>
                  <a:schemeClr val="lt1"/>
                </a:solidFill>
              </a:rPr>
              <a:t>que a maioria dos </a:t>
            </a:r>
            <a:r>
              <a:rPr lang="pt-BR">
                <a:solidFill>
                  <a:schemeClr val="lt1"/>
                </a:solidFill>
              </a:rPr>
              <a:t>desenvolvedores possuem é desenvolver aplicações de forma simples, prática e dinâmica, com funcionalidades escaláveis e de qualidade;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O next.js proporciona uma experiência única de desenvolvimento, agrupando o melhor dos mundos, em questões de padrões de arquitetura de desenvolvimento e integrações do que existe de moderno para desenvolvimento Web;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600" y="2398625"/>
            <a:ext cx="954301" cy="95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1450" y="2398625"/>
            <a:ext cx="954300" cy="9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976100" y="214950"/>
            <a:ext cx="6538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>
                <a:solidFill>
                  <a:srgbClr val="93C47D"/>
                </a:solidFill>
              </a:rPr>
              <a:t>O que faz/tem o Next.js?</a:t>
            </a:r>
            <a:endParaRPr sz="4300">
              <a:solidFill>
                <a:srgbClr val="93C47D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9300" y="1256025"/>
            <a:ext cx="3893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Renderização de Front-end do lado do servidor SSR (Server Side Rendering)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Geração de Sites Estáticos SSG (Static Site Generator)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CSS in JS (Styled Components, Styled.js, Emotion…)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Zero configuration (Rotas, hot reloading…)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Otimizado para produção (Realmente um código otimizado para levar a produção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256875" y="301725"/>
            <a:ext cx="5837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93C47D"/>
                </a:solidFill>
              </a:rPr>
              <a:t>O mercado usa?</a:t>
            </a:r>
            <a:endParaRPr sz="5000">
              <a:solidFill>
                <a:srgbClr val="93C47D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550" y="2184250"/>
            <a:ext cx="2246923" cy="141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325" y="2026263"/>
            <a:ext cx="1889927" cy="14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6875" y="2026258"/>
            <a:ext cx="1417450" cy="141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850" y="2071263"/>
            <a:ext cx="1327425" cy="13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1300" y="2097700"/>
            <a:ext cx="1417450" cy="1426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686100" y="301725"/>
            <a:ext cx="7771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93C47D"/>
                </a:solidFill>
              </a:rPr>
              <a:t>Por que utilizar Next.js?</a:t>
            </a:r>
            <a:endParaRPr sz="5000">
              <a:solidFill>
                <a:srgbClr val="93C47D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66475" y="1379975"/>
            <a:ext cx="3893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Para responder essa pergunta, primeiro é necessário entender os tipos de aplicação que temos hoje para desenvolvimento WEB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Static Site Generator (HTML, CSS, JS)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Client Side Rendering (SPA - React)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Server Side Rendering (SSR - Next.js)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O next.js em geral </a:t>
            </a:r>
            <a:r>
              <a:rPr lang="pt-BR">
                <a:solidFill>
                  <a:schemeClr val="lt1"/>
                </a:solidFill>
              </a:rPr>
              <a:t>traz</a:t>
            </a:r>
            <a:r>
              <a:rPr lang="pt-BR">
                <a:solidFill>
                  <a:schemeClr val="lt1"/>
                </a:solidFill>
              </a:rPr>
              <a:t> ótimos benefícios de escalabilidade para o projeto é um processo sólido de desenvolvimento e deploy da aplicação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760775" y="186725"/>
            <a:ext cx="856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3C47D"/>
                </a:solidFill>
              </a:rPr>
              <a:t>Static Site Generator(SSG)</a:t>
            </a:r>
            <a:endParaRPr sz="4000">
              <a:solidFill>
                <a:srgbClr val="93C47D"/>
              </a:solidFill>
            </a:endParaRPr>
          </a:p>
        </p:txBody>
      </p:sp>
      <p:pic>
        <p:nvPicPr>
          <p:cNvPr id="91" name="Google Shape;91;p18" title="Animated Static Render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063" y="1041075"/>
            <a:ext cx="6853876" cy="3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636850" y="161950"/>
            <a:ext cx="856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3C47D"/>
                </a:solidFill>
              </a:rPr>
              <a:t>Client</a:t>
            </a:r>
            <a:r>
              <a:rPr lang="pt-BR" sz="4000">
                <a:solidFill>
                  <a:srgbClr val="93C47D"/>
                </a:solidFill>
              </a:rPr>
              <a:t> Side Rendering(SPA)</a:t>
            </a:r>
            <a:endParaRPr sz="4000">
              <a:solidFill>
                <a:srgbClr val="93C47D"/>
              </a:solidFill>
            </a:endParaRPr>
          </a:p>
        </p:txBody>
      </p:sp>
      <p:pic>
        <p:nvPicPr>
          <p:cNvPr id="97" name="Google Shape;97;p19" title="Animated Client Side Render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663" y="962350"/>
            <a:ext cx="6878675" cy="39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757050" y="149575"/>
            <a:ext cx="762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93C47D"/>
                </a:solidFill>
              </a:rPr>
              <a:t>Server Side</a:t>
            </a:r>
            <a:r>
              <a:rPr lang="pt-BR" sz="4000">
                <a:solidFill>
                  <a:srgbClr val="93C47D"/>
                </a:solidFill>
              </a:rPr>
              <a:t> Rendering(SSR)</a:t>
            </a:r>
            <a:endParaRPr sz="4000">
              <a:solidFill>
                <a:srgbClr val="93C47D"/>
              </a:solidFill>
            </a:endParaRPr>
          </a:p>
        </p:txBody>
      </p:sp>
      <p:pic>
        <p:nvPicPr>
          <p:cNvPr id="103" name="Google Shape;103;p20" title="Animated Server Side Render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413" y="1129925"/>
            <a:ext cx="7461175" cy="36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129300" y="201150"/>
            <a:ext cx="863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>
                <a:solidFill>
                  <a:srgbClr val="93C47D"/>
                </a:solidFill>
              </a:rPr>
              <a:t>O que oferece </a:t>
            </a:r>
            <a:endParaRPr sz="5000">
              <a:solidFill>
                <a:srgbClr val="93C47D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98550" y="1440275"/>
            <a:ext cx="86991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Suporte a todos os navegadores modernos e IE11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Suporte para divisão de código (code splitting)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Otimização de dependência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pt-BR">
                <a:solidFill>
                  <a:schemeClr val="lt1"/>
                </a:solidFill>
              </a:rPr>
              <a:t>Comandos simples para iniciar um projeto como: 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lt1"/>
                </a:solidFill>
              </a:rPr>
              <a:t>create-next-app</a:t>
            </a:r>
            <a:r>
              <a:rPr lang="pt-BR">
                <a:solidFill>
                  <a:schemeClr val="lt1"/>
                </a:solidFill>
              </a:rPr>
              <a:t> é uma alternativa otimizada de </a:t>
            </a:r>
            <a:r>
              <a:rPr i="1" lang="pt-BR">
                <a:solidFill>
                  <a:schemeClr val="lt1"/>
                </a:solidFill>
              </a:rPr>
              <a:t>create-react-app 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