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49097-E800-4820-84A7-90333BAA3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3310" y="457201"/>
            <a:ext cx="5605380" cy="1577008"/>
          </a:xfrm>
        </p:spPr>
        <p:txBody>
          <a:bodyPr/>
          <a:lstStyle/>
          <a:p>
            <a:r>
              <a:rPr lang="es-CO" sz="8800" dirty="0"/>
              <a:t>Área BI</a:t>
            </a:r>
            <a:endParaRPr lang="es-ES" sz="8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90E2BB3-0474-47CE-BD09-636C8AD42533}"/>
              </a:ext>
            </a:extLst>
          </p:cNvPr>
          <p:cNvSpPr txBox="1"/>
          <p:nvPr/>
        </p:nvSpPr>
        <p:spPr>
          <a:xfrm>
            <a:off x="3657601" y="5539408"/>
            <a:ext cx="699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Por: David Padilla (Aprendiz Sena)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1BCF64A-3043-4677-B8A9-DBF9B4849223}"/>
              </a:ext>
            </a:extLst>
          </p:cNvPr>
          <p:cNvSpPr txBox="1">
            <a:spLocks/>
          </p:cNvSpPr>
          <p:nvPr/>
        </p:nvSpPr>
        <p:spPr>
          <a:xfrm>
            <a:off x="3180666" y="2232993"/>
            <a:ext cx="5605380" cy="708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4800" dirty="0"/>
              <a:t>Proyectos:  </a:t>
            </a:r>
            <a:endParaRPr lang="es-ES" sz="4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39008F-26FB-4F6B-B50F-0BC933B36034}"/>
              </a:ext>
            </a:extLst>
          </p:cNvPr>
          <p:cNvSpPr txBox="1"/>
          <p:nvPr/>
        </p:nvSpPr>
        <p:spPr>
          <a:xfrm>
            <a:off x="3293310" y="3409121"/>
            <a:ext cx="6997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ETB: Apoyo en tareas de cargue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EPM: Realizando el informe de cartera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UNE: Extraer información de las bases de software mediante una ETL</a:t>
            </a:r>
          </a:p>
        </p:txBody>
      </p:sp>
    </p:spTree>
    <p:extLst>
      <p:ext uri="{BB962C8B-B14F-4D97-AF65-F5344CB8AC3E}">
        <p14:creationId xmlns:p14="http://schemas.microsoft.com/office/powerpoint/2010/main" val="355230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1BCF64A-3043-4677-B8A9-DBF9B4849223}"/>
              </a:ext>
            </a:extLst>
          </p:cNvPr>
          <p:cNvSpPr txBox="1">
            <a:spLocks/>
          </p:cNvSpPr>
          <p:nvPr/>
        </p:nvSpPr>
        <p:spPr>
          <a:xfrm>
            <a:off x="2465049" y="125385"/>
            <a:ext cx="5605380" cy="708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4800" dirty="0"/>
              <a:t>ETB  </a:t>
            </a:r>
            <a:endParaRPr lang="es-ES" sz="4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39008F-26FB-4F6B-B50F-0BC933B36034}"/>
              </a:ext>
            </a:extLst>
          </p:cNvPr>
          <p:cNvSpPr txBox="1"/>
          <p:nvPr/>
        </p:nvSpPr>
        <p:spPr>
          <a:xfrm>
            <a:off x="2276143" y="834375"/>
            <a:ext cx="6997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ETB: Apoyo en tareas de cargue desde un aplicativo ASP.NET, se coloca el nombre del archivo que esta subido en el S3 y después validar la información de cada cargue en las tablas respectivas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9E9B0C3-8394-4ADB-B8E9-E4CF7C632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56" y="2849217"/>
            <a:ext cx="8537631" cy="356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6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1BCF64A-3043-4677-B8A9-DBF9B4849223}"/>
              </a:ext>
            </a:extLst>
          </p:cNvPr>
          <p:cNvSpPr txBox="1">
            <a:spLocks/>
          </p:cNvSpPr>
          <p:nvPr/>
        </p:nvSpPr>
        <p:spPr>
          <a:xfrm>
            <a:off x="2465049" y="125385"/>
            <a:ext cx="5605380" cy="708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4800" dirty="0"/>
              <a:t>ETB  </a:t>
            </a:r>
            <a:endParaRPr lang="es-ES" sz="4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39008F-26FB-4F6B-B50F-0BC933B36034}"/>
              </a:ext>
            </a:extLst>
          </p:cNvPr>
          <p:cNvSpPr txBox="1"/>
          <p:nvPr/>
        </p:nvSpPr>
        <p:spPr>
          <a:xfrm>
            <a:off x="2276143" y="834375"/>
            <a:ext cx="6997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Arreglar las ETL de cada proceso de cargue optimizando el tiempo del mismo y la validación del tipo de dato</a:t>
            </a:r>
          </a:p>
        </p:txBody>
      </p:sp>
    </p:spTree>
    <p:extLst>
      <p:ext uri="{BB962C8B-B14F-4D97-AF65-F5344CB8AC3E}">
        <p14:creationId xmlns:p14="http://schemas.microsoft.com/office/powerpoint/2010/main" val="186061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1BCF64A-3043-4677-B8A9-DBF9B4849223}"/>
              </a:ext>
            </a:extLst>
          </p:cNvPr>
          <p:cNvSpPr txBox="1">
            <a:spLocks/>
          </p:cNvSpPr>
          <p:nvPr/>
        </p:nvSpPr>
        <p:spPr>
          <a:xfrm>
            <a:off x="2465049" y="125385"/>
            <a:ext cx="5605380" cy="708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4800" dirty="0"/>
              <a:t>EMP </a:t>
            </a:r>
            <a:endParaRPr lang="es-ES" sz="4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39008F-26FB-4F6B-B50F-0BC933B36034}"/>
              </a:ext>
            </a:extLst>
          </p:cNvPr>
          <p:cNvSpPr txBox="1"/>
          <p:nvPr/>
        </p:nvSpPr>
        <p:spPr>
          <a:xfrm>
            <a:off x="2276143" y="834375"/>
            <a:ext cx="6997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Generar un informe de base cartera ejecutando </a:t>
            </a:r>
            <a:r>
              <a:rPr lang="es-CO" sz="2400" dirty="0" err="1">
                <a:solidFill>
                  <a:schemeClr val="bg1"/>
                </a:solidFill>
              </a:rPr>
              <a:t>ETLs</a:t>
            </a:r>
            <a:r>
              <a:rPr lang="es-CO" sz="2400" dirty="0">
                <a:solidFill>
                  <a:schemeClr val="bg1"/>
                </a:solidFill>
              </a:rPr>
              <a:t> y generar una </a:t>
            </a:r>
            <a:r>
              <a:rPr lang="es-CO" sz="2400" dirty="0" err="1">
                <a:solidFill>
                  <a:schemeClr val="bg1"/>
                </a:solidFill>
              </a:rPr>
              <a:t>PowerPivot</a:t>
            </a:r>
            <a:r>
              <a:rPr lang="es-CO" sz="2400" dirty="0">
                <a:solidFill>
                  <a:schemeClr val="bg1"/>
                </a:solidFill>
              </a:rPr>
              <a:t> con la tabla de SQL </a:t>
            </a:r>
          </a:p>
        </p:txBody>
      </p:sp>
    </p:spTree>
    <p:extLst>
      <p:ext uri="{BB962C8B-B14F-4D97-AF65-F5344CB8AC3E}">
        <p14:creationId xmlns:p14="http://schemas.microsoft.com/office/powerpoint/2010/main" val="3443186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116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Área BI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Área BI</dc:title>
  <dc:creator>David Ferney Ruiz Padilla</dc:creator>
  <cp:lastModifiedBy>David Ferney Ruiz Padilla</cp:lastModifiedBy>
  <cp:revision>5</cp:revision>
  <dcterms:created xsi:type="dcterms:W3CDTF">2018-05-28T17:13:29Z</dcterms:created>
  <dcterms:modified xsi:type="dcterms:W3CDTF">2018-05-28T17:47:07Z</dcterms:modified>
</cp:coreProperties>
</file>