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DICCIONARIO DE OPERACIONES SQL</a:t>
            </a:r>
          </a:p>
          <a:p>
            <a:r>
              <a:t>Miguel Ángel Tapiero Escobar, Deivison Vargas Mina, Jean Pier Garcia Garay.</a:t>
            </a:r>
          </a:p>
          <a:p>
            <a:r>
              <a:t>ALMACENAMIENTO Y ESPACIO</a:t>
            </a:r>
          </a:p>
          <a:p>
            <a:r>
              <a:t>1. CREATE TABLESPACE</a:t>
            </a:r>
          </a:p>
          <a:p>
            <a:r>
              <a:t>o Definición: Crea un espacio de almacenamiento donde se pueden guardar los datos de una</a:t>
            </a:r>
          </a:p>
          <a:p>
            <a:r>
              <a:t>base de datos.</a:t>
            </a:r>
          </a:p>
          <a:p>
            <a:r>
              <a:t>o Para qué sirve: Permite controlar dónde se almacenan los datos y gestionar mejor el</a:t>
            </a:r>
          </a:p>
          <a:p>
            <a:r>
              <a:t>espacio en disco.</a:t>
            </a:r>
          </a:p>
          <a:p>
            <a:r>
              <a:t>o Ejemplo:</a:t>
            </a:r>
          </a:p>
          <a:p>
            <a:r>
              <a:t>CREATE TABLESPACE TblSpace_inventario ADD DATAFILE 'inventario.ibd' ENGINE=InnoDB;</a:t>
            </a:r>
          </a:p>
          <a:p>
            <a:r>
              <a:t>Crea un espacio de almacenamiento llamado TblSpace_inventario y le asigna un archivo de datos.</a:t>
            </a:r>
          </a:p>
          <a:p>
            <a:r>
              <a:t>2. ALTER TABLESPACE</a:t>
            </a:r>
          </a:p>
          <a:p>
            <a:r>
              <a:t>o Definición: Modifica un espacio de almacenamiento existente.</a:t>
            </a:r>
          </a:p>
          <a:p>
            <a:r>
              <a:t>o Para qué sirve: Se usa para cambiar la configuración de los espacios de almacenamiento,</a:t>
            </a:r>
          </a:p>
          <a:p>
            <a:r>
              <a:t>como renombrarlos o modificar sus rutas.</a:t>
            </a:r>
          </a:p>
          <a:p>
            <a:r>
              <a:t>o Ejemplo:</a:t>
            </a:r>
          </a:p>
          <a:p>
            <a:r>
              <a:t>ALTER TABLESPACE TblSpace_inventario RENAME TO TblSpace_stock;</a:t>
            </a:r>
          </a:p>
          <a:p>
            <a:r>
              <a:t>Renombra el espacio de almacenamiento TblSpace_inventario a TblSpace_stock.</a:t>
            </a:r>
          </a:p>
          <a:p>
            <a:r>
              <a:t>3. SHOW TABLES</a:t>
            </a:r>
          </a:p>
          <a:p>
            <a:r>
              <a:t>o Definición: Muestra las tablas de una base de datos.</a:t>
            </a:r>
          </a:p>
          <a:p>
            <a:r>
              <a:t>o Para qué sirve: Permite ver todas las tablas presentes en una base de datos y verificar el</a:t>
            </a:r>
          </a:p>
          <a:p>
            <a:r>
              <a:t>espacio utilizado.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mysqldump -u root -p inventario &gt; inventario.sql</a:t>
            </a:r>
          </a:p>
          <a:p>
            <a:r>
              <a:t>Crea una copia de seguridad de la base de datos inventario en un archivo .sql.</a:t>
            </a:r>
          </a:p>
          <a:p>
            <a:r>
              <a:t>2. RESTORE (mysql)</a:t>
            </a:r>
          </a:p>
          <a:p>
            <a:r>
              <a:t>o Definición: Restaura una base de datos desde un archivo de respaldo previamente realizado.</a:t>
            </a:r>
          </a:p>
          <a:p>
            <a:r>
              <a:t>o Para qué sirve: Se utiliza para recuperar datos después de una pérdida o fallo del sistema.</a:t>
            </a:r>
          </a:p>
          <a:p>
            <a:r>
              <a:t>o Ejemplo:</a:t>
            </a:r>
          </a:p>
          <a:p>
            <a:r>
              <a:t>mysql -u root -p inventario &lt; inventario.sql</a:t>
            </a:r>
          </a:p>
          <a:p>
            <a:r>
              <a:t>Restaura la base de datos inventario desde el archivo de respaldo inventario.sql.</a:t>
            </a:r>
          </a:p>
          <a:p>
            <a:r>
              <a:t>3. EXPORT TABLE</a:t>
            </a:r>
          </a:p>
          <a:p>
            <a:r>
              <a:t>o Definición: Realiza una exportación de una tabla específica utilizando mysqldump.</a:t>
            </a:r>
          </a:p>
          <a:p>
            <a:r>
              <a:t>o Para qué sirve: Es útil cuando necesitas hacer respaldos o migraciones parciales, solo de</a:t>
            </a:r>
          </a:p>
          <a:p>
            <a:r>
              <a:t>una tabla específica.</a:t>
            </a:r>
          </a:p>
          <a:p>
            <a:r>
              <a:t>o Ejemplo:</a:t>
            </a:r>
          </a:p>
          <a:p>
            <a:r>
              <a:t>mysqldump -u root -p Datacenter empleados &gt; empleados.sql</a:t>
            </a:r>
          </a:p>
          <a:p>
            <a:r>
              <a:t>Exporta solo la tabla empleados de la base de datos Datacenter a un archivo .sql.</a:t>
            </a:r>
          </a:p>
          <a:p>
            <a:r>
              <a:t>4. RESTAURAR TABLA</a:t>
            </a:r>
          </a:p>
          <a:p>
            <a:r>
              <a:t>o Definición: Similar a la restauración de bases de datos, pero se realiza solo para una tabla</a:t>
            </a:r>
          </a:p>
          <a:p>
            <a:r>
              <a:t>específica.</a:t>
            </a:r>
          </a:p>
          <a:p>
            <a:r>
              <a:t>o Para qué sirve: Permite recuperar únicamente una tabla seleccionada de un respaldo, sin</a:t>
            </a:r>
          </a:p>
          <a:p>
            <a:r>
              <a:t>afectar el resto de la base de datos.</a:t>
            </a:r>
          </a:p>
          <a:p>
            <a:r>
              <a:t>o Ejemplo:</a:t>
            </a:r>
          </a:p>
          <a:p>
            <a:r>
              <a:t>Procedimiento manual utilizando mysqldump y luego importando la tabla: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mysqldump -u root -p Datacenter empleados &gt; empleados_backup.sql</a:t>
            </a:r>
          </a:p>
          <a:p>
            <a:r>
              <a:t>mysql -u root -p Datacenter &lt; empleados_backup.sql</a:t>
            </a:r>
          </a:p>
          <a:p>
            <a:r>
              <a:t>Esto realiza una restauración de la tabla empleados de la base de datos Datacenter.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MANTENIMIENTO Y OPTIMIZACIÓN</a:t>
            </a:r>
          </a:p>
          <a:p>
            <a:r>
              <a:t>1. ALTER TABLE</a:t>
            </a:r>
          </a:p>
          <a:p>
            <a:r>
              <a:t>o Definición: Modifica la estructura de una tabla existente.</a:t>
            </a:r>
          </a:p>
          <a:p>
            <a:r>
              <a:t>o Para qué sirve: Se utiliza para agregar, eliminar o modificar columnas, índices o claves en</a:t>
            </a:r>
          </a:p>
          <a:p>
            <a:r>
              <a:t>una tabla sin tener que recrearla.</a:t>
            </a:r>
          </a:p>
          <a:p>
            <a:r>
              <a:t>o Ejemplo:</a:t>
            </a:r>
          </a:p>
          <a:p>
            <a:r>
              <a:t>ALTER TABLE empleados ADD COLUMN edad INT;</a:t>
            </a:r>
          </a:p>
          <a:p>
            <a:r>
              <a:t>Agrega una columna edad de tipo entero a la tabla empleados.</a:t>
            </a:r>
          </a:p>
          <a:p>
            <a:r>
              <a:t>2. CREATE INDEX</a:t>
            </a:r>
          </a:p>
          <a:p>
            <a:r>
              <a:t>o Definición: Crea un índice en una tabla para mejorar la velocidad de las consultas.</a:t>
            </a:r>
          </a:p>
          <a:p>
            <a:r>
              <a:t>o Para qué sirve: Se usa para acelerar las búsquedas y consultas que involucren las columnas</a:t>
            </a:r>
          </a:p>
          <a:p>
            <a:r>
              <a:t>indexadas.</a:t>
            </a:r>
          </a:p>
          <a:p>
            <a:r>
              <a:t>o Ejemplo:</a:t>
            </a:r>
          </a:p>
          <a:p>
            <a:r>
              <a:t>CREATE INDEX idx_name ON empleados(nombre);</a:t>
            </a:r>
          </a:p>
          <a:p>
            <a:r>
              <a:t>Crea un índice llamado idx_name en la columna nombre de la tabla empleados.</a:t>
            </a:r>
          </a:p>
          <a:p>
            <a:r>
              <a:t>3. DROP INDEX</a:t>
            </a:r>
          </a:p>
          <a:p>
            <a:r>
              <a:t>o Definición: Elimina un índice de una tabla.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Para qué sirve: Se utiliza para optimizar el rendimiento del sistema cuando un índice ya no</a:t>
            </a:r>
          </a:p>
          <a:p>
            <a:r>
              <a:t>es necesario o es ineficiente.</a:t>
            </a:r>
          </a:p>
          <a:p>
            <a:r>
              <a:t>o Ejemplo:</a:t>
            </a:r>
          </a:p>
          <a:p>
            <a:r>
              <a:t>DROP INDEX idx_name ON empleados;</a:t>
            </a:r>
          </a:p>
          <a:p>
            <a:r>
              <a:t>Elimina el índice idx_name de la tabla empleados.</a:t>
            </a:r>
          </a:p>
          <a:p>
            <a:r>
              <a:t>4. TRUNCATE TABLE</a:t>
            </a:r>
          </a:p>
          <a:p>
            <a:r>
              <a:t>o Definición: Elimina todos los registros de una tabla de manera rápida y sin registrar la</a:t>
            </a:r>
          </a:p>
          <a:p>
            <a:r>
              <a:t>eliminación individual de cada fila.</a:t>
            </a:r>
          </a:p>
          <a:p>
            <a:r>
              <a:t>o Para qué sirve: Se usa para limpiar la tabla de manera eficiente, sin generar registros en el</a:t>
            </a:r>
          </a:p>
          <a:p>
            <a:r>
              <a:t>log de transacciones para cada fila.</a:t>
            </a:r>
          </a:p>
          <a:p>
            <a:r>
              <a:t>o Ejemplo:</a:t>
            </a:r>
          </a:p>
          <a:p>
            <a:r>
              <a:t>TRUNCATE TABLE empleados;</a:t>
            </a:r>
          </a:p>
          <a:p>
            <a:r>
              <a:t>Elimina todos los registros de la tabla empleados.</a:t>
            </a:r>
          </a:p>
          <a:p>
            <a:r>
              <a:t>5. DELETE FROM</a:t>
            </a:r>
          </a:p>
          <a:p>
            <a:r>
              <a:t>o Definición: Elimina registros específicos de una tabla basándose en una condición.</a:t>
            </a:r>
          </a:p>
          <a:p>
            <a:r>
              <a:t>o Para qué sirve: Se usa para eliminar filas individuales que cumplan con un criterio</a:t>
            </a:r>
          </a:p>
          <a:p>
            <a:r>
              <a:t>específico, con la posibilidad de registrar cada eliminación en los logs.</a:t>
            </a:r>
          </a:p>
          <a:p>
            <a:r>
              <a:t>o Ejemplo:</a:t>
            </a:r>
          </a:p>
          <a:p>
            <a:r>
              <a:t>DELETE FROM empleados WHERE edad &gt; 60;</a:t>
            </a:r>
          </a:p>
          <a:p>
            <a:r>
              <a:t>Elimina todos los registros de la tabla empleados donde la edad sea mayor a 60.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SEGURIDAD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ENCRYPTION</a:t>
            </a:r>
          </a:p>
          <a:p>
            <a:r>
              <a:t>o Definición: Activa el cifrado de datos para una tabla específica.</a:t>
            </a:r>
          </a:p>
          <a:p>
            <a:r>
              <a:t>o Para qué sirve: Se utiliza para proteger datos sensibles en la base de datos, asegurando que</a:t>
            </a:r>
          </a:p>
          <a:p>
            <a:r>
              <a:t>no puedan ser leídos fácilmente sin la clave adecuada.</a:t>
            </a:r>
          </a:p>
          <a:p>
            <a:r>
              <a:t>o Ejemplo:</a:t>
            </a:r>
          </a:p>
          <a:p>
            <a:r>
              <a:t>ALTER TABLE empleados ENCRYPTION='Y';</a:t>
            </a:r>
          </a:p>
          <a:p>
            <a:r>
              <a:t>Esto activa el cifrado en la tabla empleados, lo que asegura que los datos estén cifrados en disco.</a:t>
            </a:r>
          </a:p>
          <a:p>
            <a:r>
              <a:t>2. CREATE AUDIT LOG</a:t>
            </a:r>
          </a:p>
          <a:p>
            <a:r>
              <a:t>o Definición: Instala un plugin de auditoría para registrar eventos importantes.</a:t>
            </a:r>
          </a:p>
          <a:p>
            <a:r>
              <a:t>o Para qué sirve: Permite auditar los eventos y acciones dentro del sistema MySQL para</a:t>
            </a:r>
          </a:p>
          <a:p>
            <a:r>
              <a:t>fines de seguridad, como accesos, modificaciones y errores.</a:t>
            </a:r>
          </a:p>
          <a:p>
            <a:r>
              <a:t>o Ejemplo:</a:t>
            </a:r>
          </a:p>
          <a:p>
            <a:r>
              <a:t>INSTALL PLUGIN audit_log SONAME 'audit_log.so';</a:t>
            </a:r>
          </a:p>
          <a:p>
            <a:r>
              <a:t>Esto instala el plugin audit_log que guarda un registro de las acciones realizadas.</a:t>
            </a:r>
          </a:p>
          <a:p>
            <a:r>
              <a:t>3. SHOW MASTER STATUS</a:t>
            </a:r>
          </a:p>
          <a:p>
            <a:r>
              <a:t>o Definición: Muestra el estado actual de los registros binarios, útiles para la replicación de</a:t>
            </a:r>
          </a:p>
          <a:p>
            <a:r>
              <a:t>MySQL.</a:t>
            </a:r>
          </a:p>
          <a:p>
            <a:r>
              <a:t>o Para qué sirve: Se usa para monitorear el estado de la replicación maestro-esclavo,</a:t>
            </a:r>
          </a:p>
          <a:p>
            <a:r>
              <a:t>verificando la sincronización de los datos.</a:t>
            </a:r>
          </a:p>
          <a:p>
            <a:r>
              <a:t>o Ejemplo:</a:t>
            </a:r>
          </a:p>
          <a:p>
            <a:r>
              <a:t>SHOW MASTER STATUS;</a:t>
            </a:r>
          </a:p>
          <a:p>
            <a:r>
              <a:t>Muestra la información sobre el archivo de registro binario y el punto de replicación actual.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SHOW VARIABLES (auth)</a:t>
            </a:r>
          </a:p>
          <a:p>
            <a:r>
              <a:t>o Definición: Muestra las variables de configuración relacionadas con la autenticación.</a:t>
            </a:r>
          </a:p>
          <a:p>
            <a:r>
              <a:t>o Para qué sirve: Ayuda a revisar las políticas de seguridad de contraseñas y otros aspectos</a:t>
            </a:r>
          </a:p>
          <a:p>
            <a:r>
              <a:t>relacionados con la autenticación de usuarios.</a:t>
            </a:r>
          </a:p>
          <a:p>
            <a:r>
              <a:t>o Ejemplo:</a:t>
            </a:r>
          </a:p>
          <a:p>
            <a:r>
              <a:t>SHOW VARIABLES LIKE 'validate_password%';</a:t>
            </a:r>
          </a:p>
          <a:p>
            <a:r>
              <a:t>Muestra las configuraciones de la política de contraseñas (por ejemplo, requisitos de longitud mínima o</a:t>
            </a:r>
          </a:p>
          <a:p>
            <a:r>
              <a:t>complejidad).</a:t>
            </a:r>
          </a:p>
          <a:p>
            <a:r>
              <a:t>5. SET GLOBAL validate_password_policy</a:t>
            </a:r>
          </a:p>
          <a:p>
            <a:r>
              <a:t>o Definición: Ajusta la política de contraseñas global en MySQL.</a:t>
            </a:r>
          </a:p>
          <a:p>
            <a:r>
              <a:t>o Para qué sirve: Permite configurar las políticas de seguridad de contraseñas, como la</a:t>
            </a:r>
          </a:p>
          <a:p>
            <a:r>
              <a:t>complejidad o longitud mínima.</a:t>
            </a:r>
          </a:p>
          <a:p>
            <a:r>
              <a:t>o Ejemplo:</a:t>
            </a:r>
          </a:p>
          <a:p>
            <a:r>
              <a:t>SET GLOBAL validate_password_policy = 'STRONG';</a:t>
            </a:r>
          </a:p>
          <a:p>
            <a:r>
              <a:t>Esto establece una política de contraseñas fuerte, exigiendo que las contraseñas cumplan con un conjunto más</a:t>
            </a:r>
          </a:p>
          <a:p>
            <a:r>
              <a:t>estricto de reglas.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REPLICACIÓN Y ALTA DISPONIBILIDAD</a:t>
            </a:r>
          </a:p>
          <a:p>
            <a:r>
              <a:t>1. CHANGE MASTER TO</a:t>
            </a:r>
          </a:p>
          <a:p>
            <a:r>
              <a:t>o Definición: Configura la replicación entre un servidor maestro y un servidor esclavo en</a:t>
            </a:r>
          </a:p>
          <a:p>
            <a:r>
              <a:t>MySQL.</a:t>
            </a:r>
          </a:p>
          <a:p>
            <a:r>
              <a:t>o Para qué sirve: Se utiliza para sincronizar los datos entre servidores, asegurando la alta</a:t>
            </a:r>
          </a:p>
          <a:p>
            <a:r>
              <a:t>disponibilidad y la redundancia.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Ejemplo:</a:t>
            </a:r>
          </a:p>
          <a:p>
            <a:r>
              <a:t>CHANGE MASTER TO MASTER_HOST='192.168.0.10', MASTER_USER='repl',</a:t>
            </a:r>
          </a:p>
          <a:p>
            <a:r>
              <a:t>MASTER_PASSWORD='pass';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MONITOREO Y AUDITORÍA</a:t>
            </a:r>
          </a:p>
          <a:p>
            <a:r>
              <a:t>1. SHOW PROCESSLIST</a:t>
            </a:r>
          </a:p>
          <a:p>
            <a:r>
              <a:t>o Definición: Muestra los procesos activos en el servidor MySQL, como las consultas que</a:t>
            </a:r>
          </a:p>
          <a:p>
            <a:r>
              <a:t>están en ejecución.</a:t>
            </a:r>
          </a:p>
          <a:p>
            <a:r>
              <a:t>o Para qué sirve: Permite identificar procesos que están ocupando muchos recursos o</a:t>
            </a:r>
          </a:p>
          <a:p>
            <a:r>
              <a:t>bloqueando otras consultas, ayudando a detectar cuellos de botella.</a:t>
            </a:r>
          </a:p>
          <a:p>
            <a:r>
              <a:t>o Ejemplo:</a:t>
            </a:r>
          </a:p>
          <a:p>
            <a:r>
              <a:t>SHOW PROCESSLIST;</a:t>
            </a:r>
          </a:p>
          <a:p>
            <a:r>
              <a:t>Muestra todos los procesos activos en el servidor MySQL.</a:t>
            </a:r>
          </a:p>
          <a:p>
            <a:r>
              <a:t>2. KILL</a:t>
            </a:r>
          </a:p>
          <a:p>
            <a:r>
              <a:t>o Definición: Termina un proceso específico en el servidor MySQL utilizando su ID.</a:t>
            </a:r>
          </a:p>
          <a:p>
            <a:r>
              <a:t>o Para qué sirve: Se usa para liberar recursos de procesos que están bloqueados o son</a:t>
            </a:r>
          </a:p>
          <a:p>
            <a:r>
              <a:t>inactivos.</a:t>
            </a:r>
          </a:p>
          <a:p>
            <a:r>
              <a:t>o Ejemplo:</a:t>
            </a:r>
          </a:p>
          <a:p>
            <a:r>
              <a:t>KILL 1109;</a:t>
            </a:r>
          </a:p>
          <a:p>
            <a:r>
              <a:t>Termina el proceso con ID 1109 en el servidor MySQL.</a:t>
            </a:r>
          </a:p>
          <a:p>
            <a:r>
              <a:t>3. SHOW EVENTS</a:t>
            </a:r>
          </a:p>
          <a:p>
            <a:r>
              <a:t>o Definición: Muestra los eventos programados en MySQL.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Para qué sirve: Permite auditar las tareas programadas, como eventos de mantenimiento o</a:t>
            </a:r>
          </a:p>
          <a:p>
            <a:r>
              <a:t>automatización.</a:t>
            </a:r>
          </a:p>
          <a:p>
            <a:r>
              <a:t>o Ejemplo:</a:t>
            </a:r>
          </a:p>
          <a:p>
            <a:r>
              <a:t>SHOW EVENTS;</a:t>
            </a:r>
          </a:p>
          <a:p>
            <a:r>
              <a:t>Muestra los eventos programados en la base de datos.</a:t>
            </a:r>
          </a:p>
          <a:p>
            <a:r>
              <a:t>4. INFORMATION_SCHEMA</a:t>
            </a:r>
          </a:p>
          <a:p>
            <a:r>
              <a:t>o Definición: Proporciona acceso a una base de datos virtual que contiene información sobre</a:t>
            </a:r>
          </a:p>
          <a:p>
            <a:r>
              <a:t>las tablas, columnas, índices y otros objetos de la base de datos.</a:t>
            </a:r>
          </a:p>
          <a:p>
            <a:r>
              <a:t>o Para qué sirve: Es útil para auditar la configuración de la base de datos y obtener detalles</a:t>
            </a:r>
          </a:p>
          <a:p>
            <a:r>
              <a:t>sobre su estructura.</a:t>
            </a:r>
          </a:p>
          <a:p>
            <a:r>
              <a:t>o Ejemplo:</a:t>
            </a:r>
          </a:p>
          <a:p>
            <a:r>
              <a:t>SELECT * FROM information_schema.tables WHERE table_schema='Datacenter';</a:t>
            </a:r>
          </a:p>
          <a:p>
            <a:r>
              <a:t>Muestra todas las tablas de la base de datos Datacenter.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AUTOMATIZACIÓN Y PROGRAMACIÓN</a:t>
            </a:r>
          </a:p>
          <a:p>
            <a:r>
              <a:t>1. CREATE EVENT</a:t>
            </a:r>
          </a:p>
          <a:p>
            <a:r>
              <a:t>o Definición: Crea un evento programado que se ejecutará en un momento específico o de</a:t>
            </a:r>
          </a:p>
          <a:p>
            <a:r>
              <a:t>forma repetitiva.</a:t>
            </a:r>
          </a:p>
          <a:p>
            <a:r>
              <a:t>o Para qué sirve: Permite automatizar tareas de mantenimiento o acciones repetitivas en la</a:t>
            </a:r>
          </a:p>
          <a:p>
            <a:r>
              <a:t>base de datos, como limpiar registros inactivos.</a:t>
            </a:r>
          </a:p>
          <a:p>
            <a:r>
              <a:t>o Ejemplo:</a:t>
            </a:r>
          </a:p>
          <a:p>
            <a:r>
              <a:t>CREATE EVENT Clear_Inactivos ON SCHEDULE EVERY 1 DAY DO DELETE FROM usuarios WHERE</a:t>
            </a:r>
          </a:p>
          <a:p>
            <a:r>
              <a:t>activo=0;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 un evento llamado Clear_Inactivos que se ejecuta todos los días para eliminar usuarios inactivos.</a:t>
            </a:r>
          </a:p>
          <a:p>
            <a:r>
              <a:t>2. CREATE TRIGGER</a:t>
            </a:r>
          </a:p>
          <a:p>
            <a:r>
              <a:t>o Definición: Crea un disparador (trigger) que se ejecuta automáticamente antes o después de</a:t>
            </a:r>
          </a:p>
          <a:p>
            <a:r>
              <a:t>una operación (INSERT, UPDATE, DELETE) sobre una tabla.</a:t>
            </a:r>
          </a:p>
          <a:p>
            <a:r>
              <a:t>o Para qué sirve: Permite monitorear cambios en la base de datos y realizar acciones</a:t>
            </a:r>
          </a:p>
          <a:p>
            <a:r>
              <a:t>automáticas, como auditorías o ajustes de datos.</a:t>
            </a:r>
          </a:p>
          <a:p>
            <a:r>
              <a:t>o Ejemplo:</a:t>
            </a:r>
          </a:p>
          <a:p>
            <a:r>
              <a:t>CREATE TRIGGER trg_borrar BEFORE DELETE ON empleados FOR EACH ROW INSERT INTO</a:t>
            </a:r>
          </a:p>
          <a:p>
            <a:r>
              <a:t>auditoria VALUES (OLD.id, NOW());</a:t>
            </a:r>
          </a:p>
          <a:p>
            <a:r>
              <a:t>Crea un disparador que inserta un registro en la tabla auditoria antes de eliminar un registro de la tabla</a:t>
            </a:r>
          </a:p>
          <a:p>
            <a:r>
              <a:t>empleados.</a:t>
            </a:r>
          </a:p>
          <a:p>
            <a:r>
              <a:t>3. CREATE PROCEDURE</a:t>
            </a:r>
          </a:p>
          <a:p>
            <a:r>
              <a:t>o Definición: Crea un procedimiento almacenado, que es un conjunto de instrucciones SQL</a:t>
            </a:r>
          </a:p>
          <a:p>
            <a:r>
              <a:t>que pueden ejecutarse de forma repetida.</a:t>
            </a:r>
          </a:p>
          <a:p>
            <a:r>
              <a:t>o Para qué sirve: Se usa para automatizar lógicas complejas y evitar la repetición de código</a:t>
            </a:r>
          </a:p>
          <a:p>
            <a:r>
              <a:t>SQL.</a:t>
            </a:r>
          </a:p>
          <a:p>
            <a:r>
              <a:t>o Ejemplo:</a:t>
            </a:r>
          </a:p>
          <a:p>
            <a:r>
              <a:t>CREATE PROCEDURE Actualizar_Salarios() BEGIN UPDATE empleados SET salario = salario * 1.03;</a:t>
            </a:r>
          </a:p>
          <a:p>
            <a:r>
              <a:t>END;</a:t>
            </a:r>
          </a:p>
          <a:p>
            <a:r>
              <a:t>Crea un procedimiento que aumenta el salario de todos los empleados en un 3%.</a:t>
            </a:r>
          </a:p>
          <a:p>
            <a:r>
              <a:t>4. CREATE VIEW</a:t>
            </a:r>
          </a:p>
          <a:p>
            <a:r>
              <a:t>o Definición: Crea una vista, que es una consulta almacenada que presenta datos de una o</a:t>
            </a:r>
          </a:p>
          <a:p>
            <a:r>
              <a:t>varias tablas como si fuera una tabla.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Para qué sirve: Simplifica consultas frecuentes y presenta una interfaz más sencilla para</a:t>
            </a:r>
          </a:p>
          <a:p>
            <a:r>
              <a:t>los usuarios.</a:t>
            </a:r>
          </a:p>
          <a:p>
            <a:r>
              <a:t>o Ejemplo:</a:t>
            </a:r>
          </a:p>
          <a:p>
            <a:r>
              <a:t>CREATE VIEW Empleados_activos AS SELECT * FROM empleados WHERE activo=1;</a:t>
            </a:r>
          </a:p>
          <a:p>
            <a:r>
              <a:t>Crea una vista llamada Empleados_activos que solo muestra los empleados activos de la tabla empleados.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PREGUNTAS DATA-CENTER</a:t>
            </a:r>
          </a:p>
          <a:p>
            <a:r>
              <a:t>DEIVISON</a:t>
            </a:r>
          </a:p>
          <a:p>
            <a:r>
              <a:t>1) ¿Cómo abordan los desafíos de latencia en la replicación de bases de datos distribuidas geográficamente</a:t>
            </a:r>
          </a:p>
          <a:p>
            <a:r>
              <a:t>y qué mecanismos implementan para garantizar la consistencia eventual o fuerte según el caso?</a:t>
            </a:r>
          </a:p>
          <a:p>
            <a:r>
              <a:t>R Para minimizar el impacto de la latencia en réplicas distribuidas, suelen optar por consistencia</a:t>
            </a:r>
          </a:p>
          <a:p>
            <a:r>
              <a:t>eventual en aquellas aplicaciones donde la sincronización inmediata no es indispensable, de modo</a:t>
            </a:r>
          </a:p>
          <a:p>
            <a:r>
              <a:t>que el sistema mantiene un alto rendimiento sin esperar a que todos los nodos estén alineados al</a:t>
            </a:r>
          </a:p>
          <a:p>
            <a:r>
              <a:t>instante. En cambio, en entornos de misión crítica, como ejemplo: las transacciones bancarias, se</a:t>
            </a:r>
          </a:p>
          <a:p>
            <a:r>
              <a:t>prefiere una consistencia fuerte, aceptando un mayor tiempo de respuesta para garantizar que todos</a:t>
            </a:r>
          </a:p>
          <a:p>
            <a:r>
              <a:t>los nodos compartan exactamente el mismo estado antes de continuar. Adicionalmente, aplican la</a:t>
            </a:r>
          </a:p>
          <a:p>
            <a:r>
              <a:t>conocida “regla 3-2-1-1-0” para asegurar recuperación y consistencia: conservan al menos tres</a:t>
            </a:r>
          </a:p>
          <a:p>
            <a:r>
              <a:t>copias de los datos, almacenadas en dos tipos de soportes distintos, y mantienen una de ellas fuera</a:t>
            </a:r>
          </a:p>
          <a:p>
            <a:r>
              <a:t>del sitio principal. Así, ante cualquier fallo, pueden restaurar rápidamente una versión íntegra y</a:t>
            </a:r>
          </a:p>
          <a:p>
            <a:r>
              <a:t>actualizada de la información.</a:t>
            </a:r>
          </a:p>
          <a:p>
            <a:r>
              <a:t>2) ¿Cuáles son los principales controles de seguridad implementados en el datacenter Netgroup para</a:t>
            </a:r>
          </a:p>
          <a:p>
            <a:r>
              <a:t>proteger las bases de datos contra accesos no autorizados?</a:t>
            </a:r>
          </a:p>
          <a:p>
            <a:r>
              <a:t>R Para proteger las bases de datos, Netgroup aplica un enfoque multicapa. Primero, implementan</a:t>
            </a:r>
          </a:p>
          <a:p>
            <a:r>
              <a:t>mecanismos rigurosos de autenticación y autorización, de modo que solo usuarios verificados y con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permisos explícitos puedan acceder a los datos. A esto suman monitoreo y auditoría continua: todas</a:t>
            </a:r>
          </a:p>
          <a:p>
            <a:r>
              <a:t>las acciones quedan registradas y analizadas en tiempo real para detectar patrones sospechosos y</a:t>
            </a:r>
          </a:p>
          <a:p>
            <a:r>
              <a:t>responder de inmediato. Asimismo, mantienen la seguridad física del centro de datos mediante</a:t>
            </a:r>
          </a:p>
          <a:p>
            <a:r>
              <a:t>controles de acceso biométricos y cámaras de vigilancia que impiden intrusiones al recinto. Por</a:t>
            </a:r>
          </a:p>
          <a:p>
            <a:r>
              <a:t>último, y para garantizar tanto integridad como disponibilidad, siguen la estrategia 3-2-1-1-0 de</a:t>
            </a:r>
          </a:p>
          <a:p>
            <a:r>
              <a:t>copias de respaldo —tres réplicas en dos tipos de medios distintos, con al menos una copia fuera de</a:t>
            </a:r>
          </a:p>
          <a:p>
            <a:r>
              <a:t>las instalaciones—, lo que asegura que cualquier incidente no comprometa la información ni su</a:t>
            </a:r>
          </a:p>
          <a:p>
            <a:r>
              <a:t>recuperación.</a:t>
            </a:r>
          </a:p>
          <a:p>
            <a:r>
              <a:t>3) ¿Qué tipo de racks o gabinetes utilizan y cómo se gestionan los espacios físicos y el cableado</a:t>
            </a:r>
          </a:p>
          <a:p>
            <a:r>
              <a:t>estructurado?</a:t>
            </a:r>
          </a:p>
          <a:p>
            <a:r>
              <a:t>R En nuestro centro de datos empleamos armarios rack cerrados de 42 U, con puertas frontal y trasera</a:t>
            </a:r>
          </a:p>
          <a:p>
            <a:r>
              <a:t>perforadas para optimizar la seguridad física y el flujo de aire. Cada fila de racks se organiza en</a:t>
            </a:r>
          </a:p>
          <a:p>
            <a:r>
              <a:t>pasillos fríos y calientes, de modo que el aire frío entra por la parte frontal de los equipos y el aire</a:t>
            </a:r>
          </a:p>
          <a:p>
            <a:r>
              <a:t>caliente se expulsa por la trasera, facilitando tanto la refrigeración como el acceso para tareas de</a:t>
            </a:r>
          </a:p>
          <a:p>
            <a:r>
              <a:t>mantenimiento sin obstáculos.</a:t>
            </a:r>
          </a:p>
          <a:p>
            <a:r>
              <a:t>El cableado estructurado se distribuye a través de bandejas horizontales y verticales, con canaletas y</a:t>
            </a:r>
          </a:p>
          <a:p>
            <a:r>
              <a:t>guías que mantienen los cables separados por función (datos, voz, fibra) y los agrupan por colores</a:t>
            </a:r>
          </a:p>
          <a:p>
            <a:r>
              <a:t>siguiendo la norma EIA/TIA-568. Cada extremo está etiquetado en patch panels y en los puertos de</a:t>
            </a:r>
          </a:p>
          <a:p>
            <a:r>
              <a:t>los switches, lo que permite localizar rápidamente cualquier conexión. Además, se utilizan bridas de</a:t>
            </a:r>
          </a:p>
          <a:p>
            <a:r>
              <a:t>Velcro y organizadores de cables fáciles de abrir, lo que reduce el riesgo de dañar los conductores al</a:t>
            </a:r>
          </a:p>
          <a:p>
            <a:r>
              <a:t>mover o añadir equipos y agiliza cualquier intervención.</a:t>
            </a:r>
          </a:p>
          <a:p>
            <a:r>
              <a:t>JEAN PIER</a:t>
            </a:r>
          </a:p>
          <a:p>
            <a:r>
              <a:t>1) ¿Qué mecanismos de monitoreo utilizan para detectar fallos o caídas en las bases de datos?</a:t>
            </a:r>
          </a:p>
          <a:p>
            <a:r>
              <a:t>R Se utilizan diferentes mecanismos de monitoreo, pero estos varían entre cada cliente, debido a que</a:t>
            </a:r>
          </a:p>
          <a:p>
            <a:r>
              <a:t>son los propios clientes los que deciden que mecanismos utilizar, aunque sin duda, el más utilizado</a:t>
            </a:r>
          </a:p>
          <a:p>
            <a:r>
              <a:t>por Netgroup es Centreon.</a:t>
            </a:r>
          </a:p>
          <a:p>
            <a:r>
              <a:t>2) ¿Qué consideraciones toman respecto al ciclo de vida de la información (creación, uso, almacenamiento y</a:t>
            </a:r>
          </a:p>
          <a:p>
            <a:r>
              <a:t>eliminación) bajo la norma ISO 27001?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Ejemplo:</a:t>
            </a:r>
          </a:p>
          <a:p>
            <a:r>
              <a:t>SHOW TABLES IN Datacenter;</a:t>
            </a:r>
          </a:p>
          <a:p>
            <a:r>
              <a:t>Muestra todas las tablas dentro de la base de datos Datacenter.</a:t>
            </a:r>
          </a:p>
          <a:p>
            <a:r>
              <a:t>4. SHOW DATABASES</a:t>
            </a:r>
          </a:p>
          <a:p>
            <a:r>
              <a:t>o Definición: Muestra todas las bases de datos disponibles en el servidor.</a:t>
            </a:r>
          </a:p>
          <a:p>
            <a:r>
              <a:t>o Para qué sirve: Permite auditar la estructura de las bases de datos disponibles y sus</a:t>
            </a:r>
          </a:p>
          <a:p>
            <a:r>
              <a:t>respectivos tamaños.</a:t>
            </a:r>
          </a:p>
          <a:p>
            <a:r>
              <a:t>o Ejemplo:</a:t>
            </a:r>
          </a:p>
          <a:p>
            <a:r>
              <a:t>SHOW DATABASES;</a:t>
            </a:r>
          </a:p>
          <a:p>
            <a:r>
              <a:t>Muestra todas las bases de datos existentes en el servidor MySQL.</a:t>
            </a:r>
          </a:p>
          <a:p>
            <a:r>
              <a:t>5. CHECK TABLE</a:t>
            </a:r>
          </a:p>
          <a:p>
            <a:r>
              <a:t>o Definición: Revisa la integridad de una tabla, buscando posibles corrupciones.</a:t>
            </a:r>
          </a:p>
          <a:p>
            <a:r>
              <a:t>o Para qué sirve: Es útil para detectar problemas en los datos o en la estructura de las tablas.</a:t>
            </a:r>
          </a:p>
          <a:p>
            <a:r>
              <a:t>o Ejemplo:</a:t>
            </a:r>
          </a:p>
          <a:p>
            <a:r>
              <a:t>CHECK TABLE empleados;</a:t>
            </a:r>
          </a:p>
          <a:p>
            <a:r>
              <a:t>Verifica la integridad de la tabla empleados.</a:t>
            </a:r>
          </a:p>
          <a:p>
            <a:r>
              <a:t>6. REPAIR TABLE</a:t>
            </a:r>
          </a:p>
          <a:p>
            <a:r>
              <a:t>o Definición: Repara una tabla que esté dañada o corrupta.</a:t>
            </a:r>
          </a:p>
          <a:p>
            <a:r>
              <a:t>o Para qué sirve: Se usa para recuperar tablas que presentan errores de estructura o de datos.</a:t>
            </a:r>
          </a:p>
          <a:p>
            <a:r>
              <a:t>o Ejemplo:</a:t>
            </a:r>
          </a:p>
          <a:p>
            <a:r>
              <a:t>REPAIR TABLE empleados;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 Netgroup hasta el momento no cuenta con una certificación de la ISO 27001, sin embargo, al contar</a:t>
            </a:r>
          </a:p>
          <a:p>
            <a:r>
              <a:t>con una certificación de la PCI, si cumple la mayoría de reglamentos y normativas para el ciclo de</a:t>
            </a:r>
          </a:p>
          <a:p>
            <a:r>
              <a:t>vida de la información.</a:t>
            </a:r>
          </a:p>
          <a:p>
            <a:r>
              <a:t>3) ¿Qué mecanismos utilizan para la redundancia física de los servidores y del almacenamiento, en caso de</a:t>
            </a:r>
          </a:p>
          <a:p>
            <a:r>
              <a:t>fallos de hardware?</a:t>
            </a:r>
          </a:p>
          <a:p>
            <a:r>
              <a:t>R Se tienen muchas contramedidas en casos del hardware, pero la mayor y mas importante es la</a:t>
            </a:r>
          </a:p>
          <a:p>
            <a:r>
              <a:t>replicación en todas sus sedes, incluyendo sedes fuera del país, lo que proporciona una red de</a:t>
            </a:r>
          </a:p>
          <a:p>
            <a:r>
              <a:t>seguridad inmensa ya que, si por alguna razón o circunstancia catastrófica una de sus sedes se</a:t>
            </a:r>
          </a:p>
          <a:p>
            <a:r>
              <a:t>volviera inoperativa, la replicación permitiría conservar los datos de todos sus clientes en las otras</a:t>
            </a:r>
          </a:p>
          <a:p>
            <a:r>
              <a:t>sedes.</a:t>
            </a:r>
          </a:p>
          <a:p>
            <a:r>
              <a:t>MIGUEL ANGEL</a:t>
            </a:r>
          </a:p>
          <a:p>
            <a:r>
              <a:t>1) ¿Qué estrategias aplican para evitar la fragmentación en bases de datos de alto volumen transaccional, y</a:t>
            </a:r>
          </a:p>
          <a:p>
            <a:r>
              <a:t>cómo identifican cuándo es necesario realizar reestructuración física?</a:t>
            </a:r>
          </a:p>
          <a:p>
            <a:r>
              <a:t>R Se utilizan bases de datos como Oracle y SQL Server. Durante las ventanas de mantenimiento se</a:t>
            </a:r>
          </a:p>
          <a:p>
            <a:r>
              <a:t>ejecutan procesos de desfragmentación, y luego se reconstruyen los índices ya que suelen</a:t>
            </a:r>
          </a:p>
          <a:p>
            <a:r>
              <a:t>corromperse. También se utilizan estadísticas internas que permiten identificar el comportamiento de</a:t>
            </a:r>
          </a:p>
          <a:p>
            <a:r>
              <a:t>las consultas por tabla, lo que ayuda a determinar cuándo es necesaria una reestructuración física. En</a:t>
            </a:r>
          </a:p>
          <a:p>
            <a:r>
              <a:t>casos de fragmentación avanzada, se hacen respaldos y se rehace la base desde cero para optimizar</a:t>
            </a:r>
          </a:p>
          <a:p>
            <a:r>
              <a:t>su rendimiento.</a:t>
            </a:r>
          </a:p>
          <a:p>
            <a:r>
              <a:t>2) 2. ¿Qué políticas existen para la gestión de cuentas de usuarios con privilegios elevados (DBA,</a:t>
            </a:r>
          </a:p>
          <a:p>
            <a:r>
              <a:t>administradores de red, etc.)?</a:t>
            </a:r>
          </a:p>
          <a:p>
            <a:r>
              <a:t>R Se aplica control de acceso lógico mediante la gestión de roles, siguiendo normas de seguridad como</a:t>
            </a:r>
          </a:p>
          <a:p>
            <a:r>
              <a:t>PCI o en gran medida depende de los lineamientos del cliente. Cada perfil tiene permisos específicos</a:t>
            </a:r>
          </a:p>
          <a:p>
            <a:r>
              <a:t>según sus funciones. Esto permite controlar el acceso y asegurar la trazabilidad de las acciones</a:t>
            </a:r>
          </a:p>
          <a:p>
            <a:r>
              <a:t>realizadas por usuarios con privilegios elevados.</a:t>
            </a:r>
          </a:p>
          <a:p>
            <a:r>
              <a:t>3) ¿Cómo se manejan las labores de mantenimiento físico preventivo en servidores, dispositivos de red y</a:t>
            </a:r>
          </a:p>
          <a:p>
            <a:r>
              <a:t>sistemas de enfriamiento?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 Para los servidores, se utilizan servidores de migración donde se despliegan máquinas virtuales a</a:t>
            </a:r>
          </a:p>
          <a:p>
            <a:r>
              <a:t>partir de respaldos hechos con QuickBackup, lo que permite hacer mantenimiento sin afectar la</a:t>
            </a:r>
          </a:p>
          <a:p>
            <a:r>
              <a:t>operación. En el caso de los sistemas de enfriamiento, se cuenta con equipos redundantes que entran</a:t>
            </a:r>
          </a:p>
          <a:p>
            <a:r>
              <a:t>en funcionamiento mientras se da mantenimiento a los otros. Esta misma lógica se aplica a</a:t>
            </a:r>
          </a:p>
          <a:p>
            <a:r>
              <a:t>dispositivos de red para garantizar la disponibilidad del servicio.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Repara la tabla empleados si presenta daños.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MEMORIA Y RENDIMIENTO</a:t>
            </a:r>
          </a:p>
          <a:p>
            <a:r>
              <a:t>1. SHOW STATUS</a:t>
            </a:r>
          </a:p>
          <a:p>
            <a:r>
              <a:t>o Definición: Muestra información sobre el estado actual del servidor, incluyendo métricas de</a:t>
            </a:r>
          </a:p>
          <a:p>
            <a:r>
              <a:t>rendimiento.</a:t>
            </a:r>
          </a:p>
          <a:p>
            <a:r>
              <a:t>o Para qué sirve: Es útil para monitorear la carga del servidor y detectar posibles cuellos de</a:t>
            </a:r>
          </a:p>
          <a:p>
            <a:r>
              <a:t>botella o problemas de rendimiento.</a:t>
            </a:r>
          </a:p>
          <a:p>
            <a:r>
              <a:t>o Ejemplo:</a:t>
            </a:r>
          </a:p>
          <a:p>
            <a:r>
              <a:t>SHOW STATUS LIKE 'Threads_connected';</a:t>
            </a:r>
          </a:p>
          <a:p>
            <a:r>
              <a:t>Muestra el número de conexiones activas al servidor MySQL.</a:t>
            </a:r>
          </a:p>
          <a:p>
            <a:r>
              <a:t>2. SHOW VARIABLES</a:t>
            </a:r>
          </a:p>
          <a:p>
            <a:r>
              <a:t>o Definición: Muestra las variables de configuración del servidor, como las relacionadas con</a:t>
            </a:r>
          </a:p>
          <a:p>
            <a:r>
              <a:t>el tamaño de la memoria y el comportamiento de las conexiones.</a:t>
            </a:r>
          </a:p>
          <a:p>
            <a:r>
              <a:t>o Para qué sirve: Se utiliza para revisar los parámetros del servidor, lo que es útil para</a:t>
            </a:r>
          </a:p>
          <a:p>
            <a:r>
              <a:t>optimizar el uso de los recursos.</a:t>
            </a:r>
          </a:p>
          <a:p>
            <a:r>
              <a:t>o Ejemplo:</a:t>
            </a:r>
          </a:p>
          <a:p>
            <a:r>
              <a:t>SHOW VARIABLES LIKE 'innodb_buffer_pool_size';</a:t>
            </a:r>
          </a:p>
          <a:p>
            <a:r>
              <a:t>Muestra el tamaño de la memoria asignada a InnoDB, útil para ajustar el rendimiento de las consultas.</a:t>
            </a:r>
          </a:p>
          <a:p>
            <a:r>
              <a:t>3. SET GLOBAL</a:t>
            </a:r>
          </a:p>
          <a:p>
            <a:r>
              <a:t>o Definición: Modifica una variable de configuración global del servidor.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Para qué sirve: Se usa para ajustar parámetros del servidor como el uso de memoria,</a:t>
            </a:r>
          </a:p>
          <a:p>
            <a:r>
              <a:t>optimización de consultas, etc.</a:t>
            </a:r>
          </a:p>
          <a:p>
            <a:r>
              <a:t>o Ejemplo:</a:t>
            </a:r>
          </a:p>
          <a:p>
            <a:r>
              <a:t>SET GLOBAL innodb_buffer_pool_size = 268435456;</a:t>
            </a:r>
          </a:p>
          <a:p>
            <a:r>
              <a:t>Esto ajusta el tamaño del pool de memoria de InnoDB a 256 MB.</a:t>
            </a:r>
          </a:p>
          <a:p>
            <a:r>
              <a:t>4. ANALYZE TABLE</a:t>
            </a:r>
          </a:p>
          <a:p>
            <a:r>
              <a:t>o Definición: Recalcula las estadísticas de una tabla, lo que ayuda a optimizar el plan de</a:t>
            </a:r>
          </a:p>
          <a:p>
            <a:r>
              <a:t>ejecución de las consultas.</a:t>
            </a:r>
          </a:p>
          <a:p>
            <a:r>
              <a:t>o Para qué sirve: Mejora el rendimiento de las consultas al actualizar las estadísticas internas</a:t>
            </a:r>
          </a:p>
          <a:p>
            <a:r>
              <a:t>de las tablas.</a:t>
            </a:r>
          </a:p>
          <a:p>
            <a:r>
              <a:t>o Ejemplo:</a:t>
            </a:r>
          </a:p>
          <a:p>
            <a:r>
              <a:t>ANALYZE TABLE empleados;</a:t>
            </a:r>
          </a:p>
          <a:p>
            <a:r>
              <a:t>Esto recalcula las estadísticas de la tabla empleados para mejorar el rendimiento en futuras consultas.</a:t>
            </a:r>
          </a:p>
          <a:p>
            <a:r>
              <a:t>5. OPTIMIZE TABLE</a:t>
            </a:r>
          </a:p>
          <a:p>
            <a:r>
              <a:t>o Definición: Optimiza una tabla eliminando espacios de almacenamiento no utilizados y</a:t>
            </a:r>
          </a:p>
          <a:p>
            <a:r>
              <a:t>defragmentando los datos.</a:t>
            </a:r>
          </a:p>
          <a:p>
            <a:r>
              <a:t>o Para qué sirve: Mejora la velocidad de las consultas al reorganizar los datos en la tabla.</a:t>
            </a:r>
          </a:p>
          <a:p>
            <a:r>
              <a:t>o Ejemplo:</a:t>
            </a:r>
          </a:p>
          <a:p>
            <a:r>
              <a:t>OPTIMIZE TABLE empleados;</a:t>
            </a:r>
          </a:p>
          <a:p>
            <a:r>
              <a:t>Esto optimiza la tabla empleados para mejorar su rendimiento.</a:t>
            </a:r>
          </a:p>
          <a:p>
            <a:r>
              <a:t>6. PERFORMANCE_SCHEMA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Definición: Proporciona información detallada sobre el rendimiento de las consultas,</a:t>
            </a:r>
          </a:p>
          <a:p>
            <a:r>
              <a:t>incluyendo el tiempo que tardan y los recursos que consumen.</a:t>
            </a:r>
          </a:p>
          <a:p>
            <a:r>
              <a:t>o Para qué sirve: Ayuda a identificar cuellos de botella en las consultas y optimizar el</a:t>
            </a:r>
          </a:p>
          <a:p>
            <a:r>
              <a:t>rendimiento de la base de datos.</a:t>
            </a:r>
          </a:p>
          <a:p>
            <a:r>
              <a:t>o Ejemplo:</a:t>
            </a:r>
          </a:p>
          <a:p>
            <a:r>
              <a:t>SELECT * FROM performance_schema.events_statements_summary_by_digest;</a:t>
            </a:r>
          </a:p>
          <a:p>
            <a:r>
              <a:t>Muestra un resumen de las declaraciones SQL ejecutadas y sus tiempos de ejecución.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GESTIÓN DE USUARIOS Y PERMISOS</a:t>
            </a:r>
          </a:p>
          <a:p>
            <a:r>
              <a:t>1. CREATE USER</a:t>
            </a:r>
          </a:p>
          <a:p>
            <a:r>
              <a:t>o Definición: Se usa para crear una nueva cuenta de usuario en MySQL, asignando un</a:t>
            </a:r>
          </a:p>
          <a:p>
            <a:r>
              <a:t>nombre de usuario, un host y una contraseña.</a:t>
            </a:r>
          </a:p>
          <a:p>
            <a:r>
              <a:t>o Para qué sirve: Se usa para dar acceso controlado a la base de datos (BD), permitiendo que</a:t>
            </a:r>
          </a:p>
          <a:p>
            <a:r>
              <a:t>usuarios específicos accedan y operen sobre ella.</a:t>
            </a:r>
          </a:p>
          <a:p>
            <a:r>
              <a:t>o Ejemplo:</a:t>
            </a:r>
          </a:p>
          <a:p>
            <a:r>
              <a:t>CREATE USER 'Alfredo'@'%' IDENTIFIED BY 'contrasena321';</a:t>
            </a:r>
          </a:p>
          <a:p>
            <a:r>
              <a:t>Esto crea un usuario llamado 'Alfredo' con acceso desde cualquier host (%), con la contraseña contrasena321.</a:t>
            </a:r>
          </a:p>
          <a:p>
            <a:r>
              <a:t>2. DROP USER</a:t>
            </a:r>
          </a:p>
          <a:p>
            <a:r>
              <a:t>o Definición: Elimina una cuenta de usuario existente.</a:t>
            </a:r>
          </a:p>
          <a:p>
            <a:r>
              <a:t>o Para qué sirve: Se usa para borrar cuentas obsoletas o inseguras, eliminando acceso no</a:t>
            </a:r>
          </a:p>
          <a:p>
            <a:r>
              <a:t>autorizado.</a:t>
            </a:r>
          </a:p>
          <a:p>
            <a:r>
              <a:t>o Ejemplo: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DROP USER 'Alfredo'@'%';</a:t>
            </a:r>
          </a:p>
          <a:p>
            <a:r>
              <a:t>Este comando elimina el usuario 'Alfredo' desde cualquier host.</a:t>
            </a:r>
          </a:p>
          <a:p>
            <a:r>
              <a:t>3. ALTER USER</a:t>
            </a:r>
          </a:p>
          <a:p>
            <a:r>
              <a:t>o Definición: Modifica la configuración de un usuario, como bloquear la cuenta, cambiar la</a:t>
            </a:r>
          </a:p>
          <a:p>
            <a:r>
              <a:t>contraseña, entre otros.</a:t>
            </a:r>
          </a:p>
          <a:p>
            <a:r>
              <a:t>o Para qué sirve: Se utiliza para ajustar configuraciones de usuarios existentes, por ejemplo,</a:t>
            </a:r>
          </a:p>
          <a:p>
            <a:r>
              <a:t>bloquear cuentas inactivas.</a:t>
            </a:r>
          </a:p>
          <a:p>
            <a:r>
              <a:t>o Ejemplo:</a:t>
            </a:r>
          </a:p>
          <a:p>
            <a:r>
              <a:t>ALTER USER 'Alfredo'@'%' ACCOUNT LOCK;</a:t>
            </a:r>
          </a:p>
          <a:p>
            <a:r>
              <a:t>Esto bloquea la cuenta del usuario 'Alfredo', impidiendo su acceso.</a:t>
            </a:r>
          </a:p>
          <a:p>
            <a:r>
              <a:t>4. SET PASSWORD</a:t>
            </a:r>
          </a:p>
          <a:p>
            <a:r>
              <a:t>o Definición: Cambia la contraseña de un usuario.</a:t>
            </a:r>
          </a:p>
          <a:p>
            <a:r>
              <a:t>o Para qué sirve: Se usa para mantener la seguridad de las contraseñas y realizar cambios de</a:t>
            </a:r>
          </a:p>
          <a:p>
            <a:r>
              <a:t>manera controlada.</a:t>
            </a:r>
          </a:p>
          <a:p>
            <a:r>
              <a:t>o Ejemplo:</a:t>
            </a:r>
          </a:p>
          <a:p>
            <a:r>
              <a:t>SET PASSWORD FOR 'Alfredo'@'%' = 'NuevaContrasena';</a:t>
            </a:r>
          </a:p>
          <a:p>
            <a:r>
              <a:t>Esto cambia la contraseña del usuario 'Alfredo' a NuevaContrasena.</a:t>
            </a:r>
          </a:p>
          <a:p>
            <a:r>
              <a:t>5. RENAME USER</a:t>
            </a:r>
          </a:p>
          <a:p>
            <a:r>
              <a:t>o Definición: Renombra a un usuario en la base de datos.</a:t>
            </a:r>
          </a:p>
          <a:p>
            <a:r>
              <a:t>o Para qué sirve: Se utiliza para corregir errores en nombres de usuarios o para reorganizar</a:t>
            </a:r>
          </a:p>
          <a:p>
            <a:r>
              <a:t>cuentas de forma más clara.</a:t>
            </a:r>
          </a:p>
          <a:p>
            <a:r>
              <a:t>o Ejemplo: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RENAME USER 'Alfredo'@'%' TO 'Manuel'@'%';</a:t>
            </a:r>
          </a:p>
          <a:p>
            <a:r>
              <a:t>Cambia el nombre del usuario 'Alfredo' a 'Manuel'.</a:t>
            </a:r>
          </a:p>
          <a:p>
            <a:r>
              <a:t>6. GRANT</a:t>
            </a:r>
          </a:p>
          <a:p>
            <a:r>
              <a:t>o Definición: Asigna permisos a un usuario o rol.</a:t>
            </a:r>
          </a:p>
          <a:p>
            <a:r>
              <a:t>o Para qué sirve: Se utiliza para autorizar a un usuario a realizar acciones específicas en una</a:t>
            </a:r>
          </a:p>
          <a:p>
            <a:r>
              <a:t>base de datos, como consultas o actualizaciones.</a:t>
            </a:r>
          </a:p>
          <a:p>
            <a:r>
              <a:t>o Ejemplo:</a:t>
            </a:r>
          </a:p>
          <a:p>
            <a:r>
              <a:t>GRANT SELECT, INSERT ON Datacenter.* TO 'Alfredo'@'%';</a:t>
            </a:r>
          </a:p>
          <a:p>
            <a:r>
              <a:t>Esto otorga a 'Alfredo' permisos para realizar consultas (SELECT) y hacer inserciones (INSERT) en todas las</a:t>
            </a:r>
          </a:p>
          <a:p>
            <a:r>
              <a:t>tablas de la base de datos Datacenter.</a:t>
            </a:r>
          </a:p>
          <a:p>
            <a:r>
              <a:t>7. REVOKE</a:t>
            </a:r>
          </a:p>
          <a:p>
            <a:r>
              <a:t>o Definición: Revoca permisos previamente otorgados a un usuario o rol.</a:t>
            </a:r>
          </a:p>
          <a:p>
            <a:r>
              <a:t>o Para qué sirve: Se usa para restringir acciones que un usuario ya no debe poder realizar,</a:t>
            </a:r>
          </a:p>
          <a:p>
            <a:r>
              <a:t>como eliminar permisos de inserción en una tabla.</a:t>
            </a:r>
          </a:p>
          <a:p>
            <a:r>
              <a:t>o Ejemplo:</a:t>
            </a:r>
          </a:p>
          <a:p>
            <a:r>
              <a:t>REVOKE INSERT ON Datacenter.empleados FROM 'Alfredo'@'%';</a:t>
            </a:r>
          </a:p>
          <a:p>
            <a:r>
              <a:t>Revoca el permiso de inserción en la tabla empleados de la base de datos Datacenter para el usuario 'Alfredo'.</a:t>
            </a:r>
          </a:p>
          <a:p>
            <a:r>
              <a:t>8. CREATE ROLE</a:t>
            </a:r>
          </a:p>
          <a:p>
            <a:r>
              <a:t>o Definición: Crea un rol que agrupe varios permisos.</a:t>
            </a:r>
          </a:p>
          <a:p>
            <a:r>
              <a:t>o Para qué sirve: Se usa para gestionar permisos de forma eficiente al asignar un conjunto</a:t>
            </a:r>
          </a:p>
          <a:p>
            <a:r>
              <a:t>común de permisos a varios usuarios.</a:t>
            </a:r>
          </a:p>
          <a:p>
            <a:r>
              <a:t>o Ejemplo: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ROLE 'lectura';</a:t>
            </a:r>
          </a:p>
          <a:p>
            <a:r>
              <a:t>Crea un rol llamado lectura.</a:t>
            </a:r>
          </a:p>
          <a:p>
            <a:r>
              <a:t>9. GRANT ROLE</a:t>
            </a:r>
          </a:p>
          <a:p>
            <a:r>
              <a:t>o Definición: Asigna un rol a uno o más usuarios.</a:t>
            </a:r>
          </a:p>
          <a:p>
            <a:r>
              <a:t>o Para qué sirve: Permite la asignación masiva de permisos, haciendo más fácil administrar</a:t>
            </a:r>
          </a:p>
          <a:p>
            <a:r>
              <a:t>accesos.</a:t>
            </a:r>
          </a:p>
          <a:p>
            <a:r>
              <a:t>o Ejemplo:</a:t>
            </a:r>
          </a:p>
          <a:p>
            <a:r>
              <a:t>GRANT 'lectura' TO 'Andrea'@'%';</a:t>
            </a:r>
          </a:p>
          <a:p>
            <a:r>
              <a:t>Asigna el rol lectura al usuario 'Andrea', dándole acceso solo de lectura.</a:t>
            </a:r>
          </a:p>
          <a:p>
            <a:r>
              <a:t>10. REVOKE ROLE</a:t>
            </a:r>
          </a:p>
          <a:p>
            <a:r>
              <a:t>o Definición: Revoca un rol de un usuario.</a:t>
            </a:r>
          </a:p>
          <a:p>
            <a:r>
              <a:t>o Para qué sirve: Elimina los permisos asociados a un rol previamente asignado a un usuario.</a:t>
            </a:r>
          </a:p>
          <a:p>
            <a:r>
              <a:t>o Ejemplo:</a:t>
            </a:r>
          </a:p>
          <a:p>
            <a:r>
              <a:t>REVOKE 'lectura' FROM 'Andrea'@'%';</a:t>
            </a:r>
          </a:p>
          <a:p>
            <a:r>
              <a:t>Esto elimina el rol lectura del usuario 'Andrea'.</a:t>
            </a:r>
          </a:p>
          <a:p>
            <a:r>
              <a:t>11. SHOW GRANTS</a:t>
            </a:r>
          </a:p>
          <a:p>
            <a:r>
              <a:t>o Definición: Muestra los permisos asignados a un usuario.</a:t>
            </a:r>
          </a:p>
          <a:p>
            <a:r>
              <a:t>o Para qué sirve: Se usa para auditar qué permisos tiene un usuario, asegurando que solo</a:t>
            </a:r>
          </a:p>
          <a:p>
            <a:r>
              <a:t>pueda realizar las acciones autorizadas.</a:t>
            </a:r>
          </a:p>
          <a:p>
            <a:r>
              <a:t>o Ejemplo:</a:t>
            </a:r>
          </a:p>
          <a:p>
            <a:r>
              <a:t>SHOW GRANTS FOR 'Alfredo'@'%';</a:t>
            </a:r>
          </a:p>
          <a:p>
            <a:r>
              <a:t>Muestra los permisos otorgados al usuario 'Alfredo'.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del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12. FLUSH PRIVILEGES</a:t>
            </a:r>
          </a:p>
          <a:p>
            <a:r>
              <a:t>o Definición: Recarga los privilegios para que los cambios en permisos tomen efecto.</a:t>
            </a:r>
          </a:p>
          <a:p>
            <a:r>
              <a:t>o Para qué sirve: Se usa para aplicar cambios en la gestión de usuarios y permisos sin</a:t>
            </a:r>
          </a:p>
          <a:p>
            <a:r>
              <a:t>reiniciar el servidor.</a:t>
            </a:r>
          </a:p>
          <a:p>
            <a:r>
              <a:t>o Ejemplo:</a:t>
            </a:r>
          </a:p>
          <a:p>
            <a:r>
              <a:t>FLUSH PRIVILEGES;</a:t>
            </a:r>
          </a:p>
          <a:p>
            <a:r>
              <a:t>Recarga los privilegios, aplicando inmediatamente los cambios realizados.</a:t>
            </a:r>
          </a:p>
          <a:p>
            <a:r>
              <a:t>13. SHOW USERS (manual)</a:t>
            </a:r>
          </a:p>
          <a:p>
            <a:r>
              <a:t>o Definición: Muestra una lista de los usuarios existentes en el sistema.</a:t>
            </a:r>
          </a:p>
          <a:p>
            <a:r>
              <a:t>o Para qué sirve: Permite ver todas las cuentas de usuario registradas en el servidor.</a:t>
            </a:r>
          </a:p>
          <a:p>
            <a:r>
              <a:t>o Ejemplo:</a:t>
            </a:r>
          </a:p>
          <a:p>
            <a:r>
              <a:t>SELECT user, host FROM mysql.user;</a:t>
            </a:r>
          </a:p>
          <a:p>
            <a:r>
              <a:t>Muestra todos los usuarios y los host desde los que pueden acceder.</a:t>
            </a:r>
          </a:p>
          <a:p>
            <a:r>
              <a:t>///////////////////////////////////////////////////////////////////////////////////////////////////////////////////////////////////////////////////////////////</a:t>
            </a:r>
          </a:p>
          <a:p>
            <a:r>
              <a:t>RESPALDO Y RECUPERACIÓN</a:t>
            </a:r>
          </a:p>
          <a:p>
            <a:r>
              <a:t>1. BACKUP (mysqldump)</a:t>
            </a:r>
          </a:p>
          <a:p>
            <a:r>
              <a:t>o Definición: Crea una copia de seguridad de la base de datos utilizando mysqldump, una</a:t>
            </a:r>
          </a:p>
          <a:p>
            <a:r>
              <a:t>herramienta externa a MySQL.</a:t>
            </a:r>
          </a:p>
          <a:p>
            <a:r>
              <a:t>o Para qué sirve: Se usa para realizar respaldos completos o parciales de las bases de datos,</a:t>
            </a:r>
          </a:p>
          <a:p>
            <a:r>
              <a:t>para proteger la información ante posibles fallos.</a:t>
            </a:r>
          </a:p>
          <a:p>
            <a:r>
              <a:t>o Ejemplo: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