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318" r:id="rId3"/>
    <p:sldId id="265" r:id="rId4"/>
    <p:sldId id="257" r:id="rId5"/>
    <p:sldId id="320" r:id="rId6"/>
    <p:sldId id="321" r:id="rId7"/>
    <p:sldId id="322" r:id="rId8"/>
    <p:sldId id="347" r:id="rId9"/>
    <p:sldId id="323" r:id="rId10"/>
    <p:sldId id="328" r:id="rId11"/>
    <p:sldId id="340" r:id="rId12"/>
    <p:sldId id="341" r:id="rId13"/>
    <p:sldId id="342" r:id="rId14"/>
    <p:sldId id="344" r:id="rId15"/>
    <p:sldId id="356" r:id="rId16"/>
    <p:sldId id="345" r:id="rId17"/>
    <p:sldId id="354" r:id="rId18"/>
    <p:sldId id="355" r:id="rId19"/>
    <p:sldId id="337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73" autoAdjust="0"/>
  </p:normalViewPr>
  <p:slideViewPr>
    <p:cSldViewPr>
      <p:cViewPr varScale="1">
        <p:scale>
          <a:sx n="99" d="100"/>
          <a:sy n="99" d="100"/>
        </p:scale>
        <p:origin x="253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729D6-3747-4F59-93EF-4EAF2AED0C0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549E-04EB-4938-9B9F-6451E7198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90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9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9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9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850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9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8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9536" y="1412777"/>
            <a:ext cx="8424936" cy="2187674"/>
          </a:xfrm>
        </p:spPr>
        <p:txBody>
          <a:bodyPr>
            <a:noAutofit/>
          </a:bodyPr>
          <a:lstStyle/>
          <a:p>
            <a:r>
              <a:rPr lang="pt-BR" sz="6000" dirty="0"/>
              <a:t>Programação Mobile</a:t>
            </a:r>
            <a:br>
              <a:rPr lang="pt-BR" sz="6000" dirty="0"/>
            </a:br>
            <a:r>
              <a:rPr lang="pt-BR" sz="3600" dirty="0" err="1"/>
              <a:t>State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Caso tenha testado a aplicação, vai observar que o código anterior as variáveis não atualizam o novo valor.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Isso acontece porque </a:t>
            </a:r>
            <a:r>
              <a:rPr lang="pt-BR" sz="2000" u="sng" dirty="0"/>
              <a:t>qualquer modificação </a:t>
            </a:r>
            <a:r>
              <a:rPr lang="pt-BR" sz="2000" dirty="0"/>
              <a:t>na tela, como um novo texto que aparece, toda </a:t>
            </a:r>
            <a:r>
              <a:rPr lang="pt-BR" sz="2000" u="sng" dirty="0"/>
              <a:t>função é executada novamente</a:t>
            </a:r>
            <a:r>
              <a:rPr lang="pt-BR" sz="2000" dirty="0"/>
              <a:t>, voltando a </a:t>
            </a:r>
            <a:r>
              <a:rPr lang="pt-BR" sz="2000" u="sng" dirty="0"/>
              <a:t>criar a variável zerada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Isso ocorre porque toda </a:t>
            </a:r>
            <a:r>
              <a:rPr lang="pt-BR" sz="2000" u="sng" dirty="0"/>
              <a:t>mudança</a:t>
            </a:r>
            <a:r>
              <a:rPr lang="pt-BR" sz="2000" dirty="0"/>
              <a:t> no </a:t>
            </a:r>
            <a:r>
              <a:rPr lang="pt-BR" sz="2000" u="sng" dirty="0"/>
              <a:t>estado</a:t>
            </a:r>
            <a:r>
              <a:rPr lang="pt-BR" sz="2000" dirty="0"/>
              <a:t> do </a:t>
            </a:r>
            <a:r>
              <a:rPr lang="pt-BR" sz="2000" u="sng" dirty="0"/>
              <a:t>componente</a:t>
            </a:r>
            <a:r>
              <a:rPr lang="pt-BR" sz="2000" dirty="0"/>
              <a:t>, deve ser passado através de uma variável do tipo </a:t>
            </a:r>
            <a:r>
              <a:rPr lang="pt-BR" sz="2000" u="sng" dirty="0" err="1"/>
              <a:t>state</a:t>
            </a:r>
            <a:r>
              <a:rPr lang="pt-BR" sz="2000" dirty="0"/>
              <a:t>!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</a:t>
            </a:r>
            <a:r>
              <a:rPr lang="pt-BR" sz="2000" b="1" dirty="0" err="1"/>
              <a:t>State</a:t>
            </a:r>
            <a:r>
              <a:rPr lang="pt-BR" sz="2000" dirty="0"/>
              <a:t>, </a:t>
            </a:r>
            <a:r>
              <a:rPr lang="pt-BR" sz="2000" u="sng" dirty="0"/>
              <a:t>mantem</a:t>
            </a:r>
            <a:r>
              <a:rPr lang="pt-BR" sz="2000" dirty="0"/>
              <a:t> o </a:t>
            </a:r>
            <a:r>
              <a:rPr lang="pt-BR" sz="2000" u="sng" dirty="0"/>
              <a:t>valor</a:t>
            </a:r>
            <a:r>
              <a:rPr lang="pt-BR" sz="2000" dirty="0"/>
              <a:t> de uma </a:t>
            </a:r>
            <a:r>
              <a:rPr lang="pt-BR" sz="2000" u="sng" dirty="0"/>
              <a:t>variável</a:t>
            </a:r>
            <a:r>
              <a:rPr lang="pt-BR" sz="2000" dirty="0"/>
              <a:t> mesmo que a tela seja </a:t>
            </a:r>
            <a:r>
              <a:rPr lang="pt-BR" sz="2000" u="sng" dirty="0"/>
              <a:t>renderizada novamente</a:t>
            </a:r>
            <a:r>
              <a:rPr lang="pt-BR" sz="2000" dirty="0"/>
              <a:t>!</a:t>
            </a:r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097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 err="1"/>
              <a:t>State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52790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State</a:t>
            </a:r>
            <a:r>
              <a:rPr lang="pt-BR" dirty="0"/>
              <a:t> – Funções - </a:t>
            </a:r>
            <a:r>
              <a:rPr lang="pt-BR" dirty="0" err="1"/>
              <a:t>Hooks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É possível usar </a:t>
            </a:r>
            <a:r>
              <a:rPr lang="pt-BR" sz="2000" dirty="0" err="1"/>
              <a:t>State</a:t>
            </a:r>
            <a:r>
              <a:rPr lang="pt-BR" sz="2000" dirty="0"/>
              <a:t> em funções?</a:t>
            </a:r>
          </a:p>
          <a:p>
            <a:pPr lvl="1" algn="just"/>
            <a:r>
              <a:rPr lang="pt-BR" sz="2000" dirty="0"/>
              <a:t>Antigamente não! </a:t>
            </a:r>
          </a:p>
          <a:p>
            <a:pPr lvl="1" algn="just"/>
            <a:r>
              <a:rPr lang="pt-BR" sz="2000" dirty="0"/>
              <a:t>Antes se um conteúdo </a:t>
            </a:r>
            <a:r>
              <a:rPr lang="pt-BR" sz="2000" u="sng" dirty="0"/>
              <a:t>tivesse estado</a:t>
            </a:r>
            <a:r>
              <a:rPr lang="pt-BR" sz="2000" dirty="0"/>
              <a:t>, deveríamos usar </a:t>
            </a:r>
            <a:r>
              <a:rPr lang="pt-BR" sz="2000" u="sng" dirty="0"/>
              <a:t>Classe</a:t>
            </a:r>
            <a:r>
              <a:rPr lang="pt-BR" sz="2000" dirty="0"/>
              <a:t>. Se </a:t>
            </a:r>
            <a:r>
              <a:rPr lang="pt-BR" sz="2000" u="sng" dirty="0"/>
              <a:t>não tivesse estado</a:t>
            </a:r>
            <a:r>
              <a:rPr lang="pt-BR" sz="2000" dirty="0"/>
              <a:t> poderíamos usar </a:t>
            </a:r>
            <a:r>
              <a:rPr lang="pt-BR" sz="2000" u="sng" dirty="0"/>
              <a:t>Função</a:t>
            </a:r>
            <a:r>
              <a:rPr lang="pt-BR" sz="2000" dirty="0"/>
              <a:t>.</a:t>
            </a:r>
          </a:p>
          <a:p>
            <a:pPr lvl="1" algn="just"/>
            <a:r>
              <a:rPr lang="pt-BR" sz="2000" dirty="0"/>
              <a:t>Mas hoje é possível com </a:t>
            </a:r>
            <a:r>
              <a:rPr lang="pt-BR" sz="2000" u="sng" dirty="0" err="1"/>
              <a:t>Hooks</a:t>
            </a:r>
            <a:r>
              <a:rPr lang="pt-BR" sz="2000" dirty="0"/>
              <a:t>. Tornando uso de função o padrão de programar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Os </a:t>
            </a:r>
            <a:r>
              <a:rPr lang="pt-BR" sz="2000" dirty="0" err="1"/>
              <a:t>Hooks</a:t>
            </a:r>
            <a:r>
              <a:rPr lang="pt-BR" sz="2000" dirty="0"/>
              <a:t> foram criados para </a:t>
            </a:r>
            <a:r>
              <a:rPr lang="pt-BR" sz="2000" u="sng" dirty="0"/>
              <a:t>resolver</a:t>
            </a:r>
            <a:r>
              <a:rPr lang="pt-BR" sz="2000" dirty="0"/>
              <a:t> </a:t>
            </a:r>
            <a:r>
              <a:rPr lang="pt-BR" sz="2000" u="sng" dirty="0"/>
              <a:t>problemas</a:t>
            </a:r>
            <a:r>
              <a:rPr lang="pt-BR" sz="2000" dirty="0"/>
              <a:t> e </a:t>
            </a:r>
            <a:r>
              <a:rPr lang="pt-BR" sz="2000" u="sng" dirty="0"/>
              <a:t>simplificar</a:t>
            </a:r>
            <a:r>
              <a:rPr lang="pt-BR" sz="2000" dirty="0"/>
              <a:t> o desenvolvimento de componentes.</a:t>
            </a:r>
          </a:p>
          <a:p>
            <a:pPr algn="just"/>
            <a:r>
              <a:rPr lang="pt-BR" sz="2000" dirty="0"/>
              <a:t>Porem </a:t>
            </a:r>
            <a:r>
              <a:rPr lang="pt-BR" sz="2000" u="sng" dirty="0"/>
              <a:t>só pode ser usado</a:t>
            </a:r>
            <a:r>
              <a:rPr lang="pt-BR" sz="2000" dirty="0"/>
              <a:t> em </a:t>
            </a:r>
            <a:r>
              <a:rPr lang="pt-BR" sz="2000" u="sng" dirty="0"/>
              <a:t>funções.</a:t>
            </a:r>
          </a:p>
          <a:p>
            <a:pPr algn="just"/>
            <a:r>
              <a:rPr lang="pt-BR" sz="2000" dirty="0"/>
              <a:t>E por padrão, são funções que </a:t>
            </a:r>
            <a:r>
              <a:rPr lang="pt-BR" sz="2000" u="sng" dirty="0"/>
              <a:t>começam</a:t>
            </a:r>
            <a:r>
              <a:rPr lang="pt-BR" sz="2000" dirty="0"/>
              <a:t> com </a:t>
            </a:r>
            <a:r>
              <a:rPr lang="pt-BR" sz="2000" b="1" u="sng" dirty="0"/>
              <a:t>use</a:t>
            </a:r>
            <a:r>
              <a:rPr lang="pt-BR" sz="2000" u="sng" dirty="0"/>
              <a:t> e retornam algo.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8510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criar um estado qualquer em uma função, usamos o método </a:t>
            </a:r>
            <a:r>
              <a:rPr lang="pt-BR" sz="2000" u="sng" dirty="0" err="1"/>
              <a:t>useState</a:t>
            </a:r>
            <a:r>
              <a:rPr lang="pt-BR" sz="2000" u="sng" dirty="0"/>
              <a:t>()</a:t>
            </a:r>
            <a:r>
              <a:rPr lang="pt-BR" sz="2000" dirty="0"/>
              <a:t> do pacote </a:t>
            </a:r>
            <a:r>
              <a:rPr lang="pt-BR" sz="2000" u="sng" dirty="0" err="1"/>
              <a:t>react</a:t>
            </a:r>
            <a:r>
              <a:rPr lang="pt-BR" sz="2000" dirty="0"/>
              <a:t>. que retornará um </a:t>
            </a:r>
            <a:r>
              <a:rPr lang="pt-BR" sz="2000" u="sng" dirty="0"/>
              <a:t>vetor</a:t>
            </a:r>
            <a:r>
              <a:rPr lang="pt-BR" sz="2000" dirty="0"/>
              <a:t> contendo a </a:t>
            </a:r>
            <a:r>
              <a:rPr lang="pt-BR" sz="2000" u="sng" dirty="0"/>
              <a:t>variável</a:t>
            </a:r>
            <a:r>
              <a:rPr lang="pt-BR" sz="2000" dirty="0"/>
              <a:t> e a </a:t>
            </a:r>
            <a:r>
              <a:rPr lang="pt-BR" sz="2000" u="sng" dirty="0"/>
              <a:t>função para atualizar a variável.</a:t>
            </a:r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A04AAA-0C17-4135-8294-6BB51D7543CE}"/>
              </a:ext>
            </a:extLst>
          </p:cNvPr>
          <p:cNvSpPr txBox="1"/>
          <p:nvPr/>
        </p:nvSpPr>
        <p:spPr>
          <a:xfrm>
            <a:off x="1025624" y="3828664"/>
            <a:ext cx="784887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//cria um vetor contendo o estado do valor armazenado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estadoNome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//Recupera o valor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estadoNome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//Atualiza o valor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estadoNome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'novo nome'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89E9AE-B601-42A0-B010-802D01630678}"/>
              </a:ext>
            </a:extLst>
          </p:cNvPr>
          <p:cNvSpPr txBox="1"/>
          <p:nvPr/>
        </p:nvSpPr>
        <p:spPr>
          <a:xfrm>
            <a:off x="1025624" y="3828664"/>
            <a:ext cx="784887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//Cria a variável e sua função set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setVariavel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'valor inicial'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//Usa a 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variavel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//Atualiza o valor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setVariavel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'Novo 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valor'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State</a:t>
            </a:r>
            <a:r>
              <a:rPr lang="pt-BR" dirty="0"/>
              <a:t> – Funções - </a:t>
            </a:r>
            <a:r>
              <a:rPr lang="pt-BR" dirty="0" err="1"/>
              <a:t>Hooks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128D4C-F7E5-40FD-A1EE-8CC77B4CC1CE}"/>
              </a:ext>
            </a:extLst>
          </p:cNvPr>
          <p:cNvSpPr txBox="1"/>
          <p:nvPr/>
        </p:nvSpPr>
        <p:spPr>
          <a:xfrm>
            <a:off x="1025624" y="3419708"/>
            <a:ext cx="5286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 {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2432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State</a:t>
            </a:r>
            <a:r>
              <a:rPr lang="pt-BR" dirty="0"/>
              <a:t> – Funções - </a:t>
            </a:r>
            <a:r>
              <a:rPr lang="pt-BR" dirty="0" err="1"/>
              <a:t>Hooks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Caso você tenha importante tudo do pacote </a:t>
            </a:r>
            <a:r>
              <a:rPr lang="pt-BR" sz="2000" dirty="0" err="1"/>
              <a:t>react</a:t>
            </a:r>
            <a:r>
              <a:rPr lang="pt-BR" sz="2000" dirty="0"/>
              <a:t> para uma </a:t>
            </a:r>
            <a:r>
              <a:rPr lang="pt-BR" sz="2000" dirty="0" err="1"/>
              <a:t>variavel</a:t>
            </a:r>
            <a:r>
              <a:rPr lang="pt-BR" sz="2000" dirty="0"/>
              <a:t>, use o </a:t>
            </a:r>
            <a:r>
              <a:rPr lang="pt-BR" sz="2000" dirty="0" err="1"/>
              <a:t>useState</a:t>
            </a:r>
            <a:r>
              <a:rPr lang="pt-BR" sz="2000" dirty="0"/>
              <a:t> com </a:t>
            </a:r>
            <a:r>
              <a:rPr lang="pt-BR" sz="2000" dirty="0" err="1"/>
              <a:t>React.useState</a:t>
            </a:r>
            <a:r>
              <a:rPr lang="pt-BR" sz="2000" dirty="0"/>
              <a:t>, como no exemplo a seguir:</a:t>
            </a:r>
            <a:endParaRPr lang="pt-BR" sz="2000" u="sng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89E9AE-B601-42A0-B010-802D01630678}"/>
              </a:ext>
            </a:extLst>
          </p:cNvPr>
          <p:cNvSpPr txBox="1"/>
          <p:nvPr/>
        </p:nvSpPr>
        <p:spPr>
          <a:xfrm>
            <a:off x="2351584" y="3645024"/>
            <a:ext cx="579045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//Cria a variável e sua função set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 = 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React.useState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//Usa a 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variavel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//Atualiza o valor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3B4E37-9233-41EE-8484-AD2E4A7BD7C9}"/>
              </a:ext>
            </a:extLst>
          </p:cNvPr>
          <p:cNvSpPr txBox="1"/>
          <p:nvPr/>
        </p:nvSpPr>
        <p:spPr>
          <a:xfrm>
            <a:off x="3287688" y="3029336"/>
            <a:ext cx="35283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7A9EF5-A196-F97C-9711-5A1D9E364FEB}"/>
              </a:ext>
            </a:extLst>
          </p:cNvPr>
          <p:cNvSpPr txBox="1"/>
          <p:nvPr/>
        </p:nvSpPr>
        <p:spPr>
          <a:xfrm>
            <a:off x="2351584" y="3640956"/>
            <a:ext cx="579045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//Cria a variável e sua função set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 = 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//Usa a 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variavel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//Atualiza o valor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4184B1-253B-FB2F-3CFE-DFB0F0DF799B}"/>
              </a:ext>
            </a:extLst>
          </p:cNvPr>
          <p:cNvSpPr txBox="1"/>
          <p:nvPr/>
        </p:nvSpPr>
        <p:spPr>
          <a:xfrm>
            <a:off x="2567608" y="3025268"/>
            <a:ext cx="4464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3309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State</a:t>
            </a:r>
            <a:r>
              <a:rPr lang="pt-BR" dirty="0"/>
              <a:t> – Funções - </a:t>
            </a:r>
            <a:r>
              <a:rPr lang="pt-BR" dirty="0" err="1"/>
              <a:t>Hooks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No </a:t>
            </a:r>
            <a:r>
              <a:rPr lang="pt-BR" sz="2000" dirty="0" err="1"/>
              <a:t>TypeScript</a:t>
            </a:r>
            <a:r>
              <a:rPr lang="pt-BR" sz="2000" dirty="0"/>
              <a:t> também podemos definir a tipagem</a:t>
            </a:r>
            <a:endParaRPr lang="pt-BR" sz="2000" u="sng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7A9EF5-A196-F97C-9711-5A1D9E364FEB}"/>
              </a:ext>
            </a:extLst>
          </p:cNvPr>
          <p:cNvSpPr txBox="1"/>
          <p:nvPr/>
        </p:nvSpPr>
        <p:spPr>
          <a:xfrm>
            <a:off x="983432" y="2893117"/>
            <a:ext cx="784887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//Um único tipo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 = 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//mais de uma opção de tipo usar |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[ 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idade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setIdade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] = 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useState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number|null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3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State</a:t>
            </a:r>
            <a:r>
              <a:rPr lang="pt-BR" dirty="0"/>
              <a:t> – Funções - 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Troque as variáveis para o formato de </a:t>
            </a:r>
            <a:r>
              <a:rPr lang="pt-BR" sz="2000" dirty="0" err="1"/>
              <a:t>State</a:t>
            </a:r>
            <a:r>
              <a:rPr lang="pt-BR" sz="2000" dirty="0"/>
              <a:t> e teste o código.</a:t>
            </a:r>
            <a:endParaRPr lang="pt-BR" sz="2000" u="sng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1FFA46-3AF3-8279-8E41-E2EFDB630F9B}"/>
              </a:ext>
            </a:extLst>
          </p:cNvPr>
          <p:cNvSpPr txBox="1"/>
          <p:nvPr/>
        </p:nvSpPr>
        <p:spPr>
          <a:xfrm>
            <a:off x="59668" y="1190937"/>
            <a:ext cx="12072664" cy="5478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[valor1, setValor1] =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[valor2, setValor2] =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[resultado,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setResultado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styles.container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styles.linha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styles.texto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Valor 1: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styles.texto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Valor 2: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styles.linha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"Digite o valor 1"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keyboardType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'decimal-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pad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onChangeText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valor </a:t>
            </a:r>
            <a:r>
              <a:rPr lang="pt-B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setValor1(+valor)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"Digite o valor 2"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keyboardType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'decimal-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pad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onChangeText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valor </a:t>
            </a:r>
            <a:r>
              <a:rPr lang="pt-B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setValor2(+valor)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"Calcular"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setResultado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(valor1+valor2)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styles.linha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marginTop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styles.texto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Resultado: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styles.texto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9141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Exibição Condicional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Caso deseje ocultar um item de ser </a:t>
            </a:r>
            <a:r>
              <a:rPr lang="pt-BR" sz="2000" dirty="0" err="1"/>
              <a:t>renderizado</a:t>
            </a:r>
            <a:r>
              <a:rPr lang="pt-BR" sz="2000" dirty="0"/>
              <a:t>, basta adicionar uma condição antes do componente seguido de um e (&amp;&amp;):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911424" y="3059667"/>
            <a:ext cx="90879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props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AppProps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  {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valor &lt;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É menor que 10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  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11824" y="4334912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 segundo trecho só é executado, se a primeira condição (Antes do &amp;&amp;) for verdadeira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4511824" y="3861048"/>
            <a:ext cx="3456384" cy="432048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1991544" y="4221088"/>
            <a:ext cx="194421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8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State</a:t>
            </a:r>
            <a:r>
              <a:rPr lang="pt-BR" dirty="0"/>
              <a:t> – Funções - 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Apenas exiba o Resultado se valor não for nulo. </a:t>
            </a:r>
            <a:endParaRPr lang="pt-BR" sz="2000" u="sng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CD9CC8-DD26-C191-59E3-EAEA85230A3E}"/>
              </a:ext>
            </a:extLst>
          </p:cNvPr>
          <p:cNvSpPr txBox="1"/>
          <p:nvPr/>
        </p:nvSpPr>
        <p:spPr>
          <a:xfrm>
            <a:off x="1487488" y="3443729"/>
            <a:ext cx="864096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resultado &amp;&amp;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styles.linha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marginTop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styles.texto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Resultado: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styles.texto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8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Código da aula respondido</a:t>
            </a:r>
          </a:p>
          <a:p>
            <a:pPr lvl="1" algn="just"/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C5C13A-D8EE-B6F2-86D9-E1617C8FD964}"/>
              </a:ext>
            </a:extLst>
          </p:cNvPr>
          <p:cNvSpPr txBox="1"/>
          <p:nvPr/>
        </p:nvSpPr>
        <p:spPr>
          <a:xfrm>
            <a:off x="3719736" y="2708920"/>
            <a:ext cx="35512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https://pastebin.com/sreBv7dP</a:t>
            </a:r>
          </a:p>
        </p:txBody>
      </p:sp>
    </p:spTree>
    <p:extLst>
      <p:ext uri="{BB962C8B-B14F-4D97-AF65-F5344CB8AC3E}">
        <p14:creationId xmlns:p14="http://schemas.microsoft.com/office/powerpoint/2010/main" val="243104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Tela com código para da aula: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703512" y="2924944"/>
            <a:ext cx="390683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/>
              <a:t>https://pastebin.com/6cabuTqD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30419D-0049-57DB-4235-C1B5454FB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404664"/>
            <a:ext cx="3514286" cy="6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2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Enviando e Recebendo Dados na </a:t>
            </a:r>
            <a:r>
              <a:rPr lang="pt-BR" sz="6000" dirty="0" err="1"/>
              <a:t>View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93504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valores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Como vimos anteriormente, nossas </a:t>
            </a:r>
            <a:r>
              <a:rPr lang="pt-BR" sz="2000" dirty="0" err="1"/>
              <a:t>tags</a:t>
            </a:r>
            <a:r>
              <a:rPr lang="pt-BR" sz="2000" dirty="0"/>
              <a:t> podem possuir atributos, como é o caso da </a:t>
            </a:r>
            <a:r>
              <a:rPr lang="pt-BR" sz="2000" dirty="0" err="1"/>
              <a:t>tag</a:t>
            </a:r>
            <a:r>
              <a:rPr lang="pt-BR" sz="2000" dirty="0"/>
              <a:t> </a:t>
            </a:r>
            <a:r>
              <a:rPr lang="pt-BR" sz="2000" u="sng" dirty="0"/>
              <a:t>Input</a:t>
            </a:r>
            <a:r>
              <a:rPr lang="pt-BR" sz="2000" dirty="0"/>
              <a:t> que possui o atributo “</a:t>
            </a:r>
            <a:r>
              <a:rPr lang="pt-BR" sz="2000" u="sng" dirty="0" err="1"/>
              <a:t>value</a:t>
            </a:r>
            <a:r>
              <a:rPr lang="pt-BR" sz="2000" dirty="0"/>
              <a:t>”, responsável por receber o valor inicial da </a:t>
            </a:r>
            <a:r>
              <a:rPr lang="pt-BR" sz="2000" dirty="0" err="1"/>
              <a:t>tag</a:t>
            </a:r>
            <a:r>
              <a:rPr lang="pt-BR" sz="2000" dirty="0"/>
              <a:t>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Caso deseje passar um informação pura para o atributo, basta fazer: 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Porém, se essa informação for passada por uma variável, trocamos as aspas por chaves:</a:t>
            </a:r>
          </a:p>
          <a:p>
            <a:pPr lvl="1" algn="just"/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4007768" y="3645024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"texto"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791744" y="4763625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variavel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texto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123'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TextInput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variavel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Recebendo Valores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Da mesma forma que podemos enviar valores do código para a </a:t>
            </a:r>
            <a:r>
              <a:rPr lang="pt-BR" sz="2000" dirty="0" err="1"/>
              <a:t>view</a:t>
            </a:r>
            <a:r>
              <a:rPr lang="pt-BR" sz="2000" dirty="0"/>
              <a:t>, também poderemos receber esses valores passados através de funções de retorno (</a:t>
            </a:r>
            <a:r>
              <a:rPr lang="pt-BR" sz="2000" i="1" dirty="0" err="1"/>
              <a:t>callback</a:t>
            </a:r>
            <a:r>
              <a:rPr lang="pt-BR" sz="2000" dirty="0"/>
              <a:t>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Na </a:t>
            </a:r>
            <a:r>
              <a:rPr lang="pt-BR" sz="2000" dirty="0" err="1"/>
              <a:t>tag</a:t>
            </a:r>
            <a:r>
              <a:rPr lang="pt-BR" sz="2000" dirty="0"/>
              <a:t> Input (</a:t>
            </a:r>
            <a:r>
              <a:rPr lang="pt-BR" sz="2000" dirty="0" err="1"/>
              <a:t>TextInput</a:t>
            </a:r>
            <a:r>
              <a:rPr lang="pt-BR" sz="2000" dirty="0"/>
              <a:t>) temos o atributo </a:t>
            </a:r>
            <a:r>
              <a:rPr lang="pt-BR" sz="2000" u="sng" dirty="0" err="1"/>
              <a:t>onChangeText</a:t>
            </a:r>
            <a:r>
              <a:rPr lang="pt-BR" sz="2000" dirty="0"/>
              <a:t>, que deve receber uma função que recebe um texto:</a:t>
            </a:r>
            <a:endParaRPr lang="pt-BR" sz="1800" dirty="0"/>
          </a:p>
        </p:txBody>
      </p:sp>
      <p:sp>
        <p:nvSpPr>
          <p:cNvPr id="6" name="Retângulo 5"/>
          <p:cNvSpPr/>
          <p:nvPr/>
        </p:nvSpPr>
        <p:spPr>
          <a:xfrm>
            <a:off x="3143672" y="4149080"/>
            <a:ext cx="597666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onChangeText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novoTexto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//usa o texto como quiser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5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Arrow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Caso deseje, o programador também pode optar pelo que chamamos de </a:t>
            </a:r>
            <a:r>
              <a:rPr lang="pt-BR" sz="2000" u="sng" dirty="0"/>
              <a:t>Arrow </a:t>
            </a:r>
            <a:r>
              <a:rPr lang="pt-BR" sz="2000" u="sng" dirty="0" err="1"/>
              <a:t>Function</a:t>
            </a:r>
            <a:r>
              <a:rPr lang="pt-BR" sz="2000" dirty="0"/>
              <a:t>, que é uma versão reduzida de montar uma função em </a:t>
            </a:r>
            <a:r>
              <a:rPr lang="pt-BR" sz="2000" dirty="0" err="1"/>
              <a:t>JavaScript</a:t>
            </a:r>
            <a:r>
              <a:rPr lang="pt-BR" sz="2000" dirty="0"/>
              <a:t>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Com Arrow </a:t>
            </a:r>
            <a:r>
              <a:rPr lang="pt-BR" sz="2000" dirty="0" err="1"/>
              <a:t>Function</a:t>
            </a:r>
            <a:r>
              <a:rPr lang="pt-BR" sz="2000" dirty="0"/>
              <a:t>:</a:t>
            </a:r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3143672" y="3140968"/>
            <a:ext cx="477619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funcaoAnonima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b) {	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1510" y="4788713"/>
            <a:ext cx="426030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arrowFunction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(a, b)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03912" y="4437112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dirty="0"/>
              <a:t>Caso só tenha uma única linha de retorno, podemos reduzir: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6235225" y="4881046"/>
            <a:ext cx="44390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arrowFunction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(a, b)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3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Arrow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Logo: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Assim como, se eu tiver </a:t>
            </a:r>
            <a:r>
              <a:rPr lang="pt-BR" sz="2000" u="sng" dirty="0"/>
              <a:t>apenas um parâmetro sem informar seu tipo</a:t>
            </a:r>
            <a:r>
              <a:rPr lang="pt-BR" sz="2000" dirty="0"/>
              <a:t>, podemos ter: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911424" y="2878131"/>
            <a:ext cx="237626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b)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519271" y="3155130"/>
            <a:ext cx="19442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(a, b)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Igual a 5"/>
          <p:cNvSpPr/>
          <p:nvPr/>
        </p:nvSpPr>
        <p:spPr>
          <a:xfrm>
            <a:off x="3602201" y="3123772"/>
            <a:ext cx="706288" cy="4320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24003" y="4462421"/>
            <a:ext cx="237626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a+1;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538059" y="4727579"/>
            <a:ext cx="12886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a+1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Igual a 10"/>
          <p:cNvSpPr/>
          <p:nvPr/>
        </p:nvSpPr>
        <p:spPr>
          <a:xfrm>
            <a:off x="3602201" y="4696221"/>
            <a:ext cx="706288" cy="4320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65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Button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Nos botões, existe uma própria chamada </a:t>
            </a:r>
            <a:r>
              <a:rPr lang="pt-BR" sz="2000" dirty="0" err="1"/>
              <a:t>onPress</a:t>
            </a:r>
            <a:r>
              <a:rPr lang="pt-BR" sz="2000" dirty="0"/>
              <a:t>, que deve receber uma função a ser executada com alguma das opções abaixo: 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9AC086A-D865-29D6-57F9-5E2BA97E8223}"/>
              </a:ext>
            </a:extLst>
          </p:cNvPr>
          <p:cNvSpPr txBox="1"/>
          <p:nvPr/>
        </p:nvSpPr>
        <p:spPr>
          <a:xfrm>
            <a:off x="335360" y="3284984"/>
            <a:ext cx="609760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"Meu botão"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'Executa a função'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61A7AB-035B-6A07-C9F3-E3EEBEFD0FA9}"/>
              </a:ext>
            </a:extLst>
          </p:cNvPr>
          <p:cNvSpPr txBox="1"/>
          <p:nvPr/>
        </p:nvSpPr>
        <p:spPr>
          <a:xfrm>
            <a:off x="330859" y="4274726"/>
            <a:ext cx="9721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"Meu botão"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=&gt; console.log(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'Executa a função'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0B83149-F20F-6D85-04E6-D0CB8C0B9A86}"/>
              </a:ext>
            </a:extLst>
          </p:cNvPr>
          <p:cNvSpPr txBox="1"/>
          <p:nvPr/>
        </p:nvSpPr>
        <p:spPr>
          <a:xfrm>
            <a:off x="327622" y="4733491"/>
            <a:ext cx="724812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funcao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'Executa a função’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"Meu botão"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funcao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Crie três variáveis: valor1, valor2, resultado.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Ao clicar no botão, some os valores digitados pelo usuário na variável resultado e o exiba na tela: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194576-C8BC-5D09-4EE2-4C5E05CE2560}"/>
              </a:ext>
            </a:extLst>
          </p:cNvPr>
          <p:cNvSpPr txBox="1"/>
          <p:nvPr/>
        </p:nvSpPr>
        <p:spPr>
          <a:xfrm>
            <a:off x="191344" y="1975767"/>
            <a:ext cx="11809312" cy="469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3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valor1 = </a:t>
            </a:r>
            <a:r>
              <a:rPr lang="pt-BR" sz="13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valor2 = </a:t>
            </a:r>
            <a:r>
              <a:rPr lang="pt-BR" sz="13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resultado = </a:t>
            </a:r>
            <a:r>
              <a:rPr lang="pt-BR" sz="13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styles.container</a:t>
            </a:r>
            <a:r>
              <a:rPr lang="pt-B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styles.linha</a:t>
            </a:r>
            <a:r>
              <a:rPr lang="pt-B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styles.texto</a:t>
            </a:r>
            <a:r>
              <a:rPr lang="pt-B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Valor 1: 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styles.texto</a:t>
            </a:r>
            <a:r>
              <a:rPr lang="pt-B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Valor 2: 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styles.linha</a:t>
            </a:r>
            <a:r>
              <a:rPr lang="pt-B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3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"Digite o valor 1"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keyboardType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'decimal-</a:t>
            </a:r>
            <a:r>
              <a:rPr lang="pt-BR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pad</a:t>
            </a:r>
            <a:r>
              <a:rPr lang="pt-BR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onChangeText</a:t>
            </a:r>
            <a:r>
              <a:rPr lang="pt-BR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(valor) </a:t>
            </a:r>
            <a:r>
              <a:rPr lang="pt-BR" sz="13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valor1 = +valor</a:t>
            </a:r>
            <a:r>
              <a:rPr lang="pt-BR" sz="13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3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"Digite o valor 2"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keyboardType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'decimal-</a:t>
            </a:r>
            <a:r>
              <a:rPr lang="pt-BR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pad</a:t>
            </a:r>
            <a:r>
              <a:rPr lang="pt-BR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onChangeText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(valor) </a:t>
            </a:r>
            <a:r>
              <a:rPr lang="pt-BR" sz="13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valor2 = +valor</a:t>
            </a:r>
            <a:r>
              <a:rPr lang="pt-BR" sz="13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"Calcular"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3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resultado = valor1+valor2</a:t>
            </a:r>
            <a:r>
              <a:rPr lang="pt-BR" sz="13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styles.linha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pt-B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marginTop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</a:t>
            </a:r>
            <a:r>
              <a:rPr lang="pt-B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styles.texto</a:t>
            </a:r>
            <a:r>
              <a:rPr lang="pt-B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Resultado: 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styles.texto</a:t>
            </a:r>
            <a:r>
              <a:rPr lang="pt-B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DD6A01-1820-600C-6748-F211C6CCA54A}"/>
              </a:ext>
            </a:extLst>
          </p:cNvPr>
          <p:cNvSpPr txBox="1"/>
          <p:nvPr/>
        </p:nvSpPr>
        <p:spPr>
          <a:xfrm>
            <a:off x="7392144" y="130706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 funcionou, né?</a:t>
            </a:r>
          </a:p>
        </p:txBody>
      </p:sp>
    </p:spTree>
    <p:extLst>
      <p:ext uri="{BB962C8B-B14F-4D97-AF65-F5344CB8AC3E}">
        <p14:creationId xmlns:p14="http://schemas.microsoft.com/office/powerpoint/2010/main" val="395005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2769</TotalTime>
  <Words>1533</Words>
  <Application>Microsoft Office PowerPoint</Application>
  <PresentationFormat>Widescreen</PresentationFormat>
  <Paragraphs>238</Paragraphs>
  <Slides>19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Calibri</vt:lpstr>
      <vt:lpstr>Consolas</vt:lpstr>
      <vt:lpstr>Georgia</vt:lpstr>
      <vt:lpstr>Trebuchet MS</vt:lpstr>
      <vt:lpstr>Wingdings 2</vt:lpstr>
      <vt:lpstr>Urbano</vt:lpstr>
      <vt:lpstr>Programação Mobile State</vt:lpstr>
      <vt:lpstr>Código da Aula</vt:lpstr>
      <vt:lpstr>Enviando e Recebendo Dados na View</vt:lpstr>
      <vt:lpstr>Passando valores</vt:lpstr>
      <vt:lpstr>Recebendo Valores</vt:lpstr>
      <vt:lpstr>Arrow Function</vt:lpstr>
      <vt:lpstr>Arrow Function</vt:lpstr>
      <vt:lpstr>Button</vt:lpstr>
      <vt:lpstr>Praticando</vt:lpstr>
      <vt:lpstr>Erro?</vt:lpstr>
      <vt:lpstr>State</vt:lpstr>
      <vt:lpstr>State – Funções - Hooks</vt:lpstr>
      <vt:lpstr>State – Funções - Hooks</vt:lpstr>
      <vt:lpstr>State – Funções - Hooks</vt:lpstr>
      <vt:lpstr>State – Funções - Hooks</vt:lpstr>
      <vt:lpstr>State – Funções - Praticando</vt:lpstr>
      <vt:lpstr>Exibição Condicional</vt:lpstr>
      <vt:lpstr>State – Funções - Praticando</vt:lpstr>
      <vt:lpstr>Aula atualizada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312</cp:revision>
  <dcterms:created xsi:type="dcterms:W3CDTF">2017-03-10T13:05:03Z</dcterms:created>
  <dcterms:modified xsi:type="dcterms:W3CDTF">2023-08-17T13:28:32Z</dcterms:modified>
</cp:coreProperties>
</file>