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65" r:id="rId3"/>
    <p:sldId id="414" r:id="rId4"/>
    <p:sldId id="395" r:id="rId5"/>
    <p:sldId id="257" r:id="rId6"/>
    <p:sldId id="358" r:id="rId7"/>
    <p:sldId id="378" r:id="rId8"/>
    <p:sldId id="387" r:id="rId9"/>
    <p:sldId id="388" r:id="rId10"/>
    <p:sldId id="389" r:id="rId11"/>
    <p:sldId id="408" r:id="rId12"/>
    <p:sldId id="409" r:id="rId13"/>
    <p:sldId id="411" r:id="rId14"/>
    <p:sldId id="36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19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6D6C-4883-CFA0-EEB9-82FC852ED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D69FE2-4FC3-D2C8-F899-B6C0CDFBB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E826C1-A9F6-FE44-2F7B-70ADCFD6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0AD394-5EBD-7B8C-C721-777539353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7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1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56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Mobile</a:t>
            </a:r>
            <a:br>
              <a:rPr lang="pt-BR" sz="6000" dirty="0"/>
            </a:br>
            <a:r>
              <a:rPr lang="pt-BR" sz="3600" dirty="0"/>
              <a:t>Expo </a:t>
            </a:r>
            <a:r>
              <a:rPr lang="pt-BR" sz="3600" dirty="0" err="1"/>
              <a:t>Router</a:t>
            </a:r>
            <a:r>
              <a:rPr lang="pt-BR" sz="3600" dirty="0"/>
              <a:t> – </a:t>
            </a:r>
            <a:r>
              <a:rPr lang="pt-BR" sz="3600" dirty="0" err="1"/>
              <a:t>Bottom</a:t>
            </a:r>
            <a:r>
              <a:rPr lang="pt-BR" sz="3600" dirty="0"/>
              <a:t> e </a:t>
            </a:r>
            <a:r>
              <a:rPr lang="pt-BR" sz="3600" dirty="0" err="1"/>
              <a:t>Drawer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047" y="1988840"/>
            <a:ext cx="10972800" cy="4869160"/>
          </a:xfrm>
        </p:spPr>
        <p:txBody>
          <a:bodyPr>
            <a:normAutofit/>
          </a:bodyPr>
          <a:lstStyle/>
          <a:p>
            <a:pPr marL="73152" algn="just"/>
            <a:r>
              <a:rPr lang="pt-BR" sz="2200" dirty="0"/>
              <a:t>Crie uma navegação com </a:t>
            </a:r>
            <a:r>
              <a:rPr lang="pt-BR" sz="2200" dirty="0" err="1"/>
              <a:t>bottom</a:t>
            </a:r>
            <a:r>
              <a:rPr lang="pt-BR" sz="2200" dirty="0"/>
              <a:t> </a:t>
            </a:r>
            <a:r>
              <a:rPr lang="pt-BR" sz="2200" dirty="0" err="1"/>
              <a:t>tab</a:t>
            </a:r>
            <a:r>
              <a:rPr lang="pt-BR" sz="2200" dirty="0"/>
              <a:t> contendo: </a:t>
            </a:r>
          </a:p>
          <a:p>
            <a:pPr marL="73152" algn="just"/>
            <a:endParaRPr lang="pt-BR" sz="2200" dirty="0"/>
          </a:p>
          <a:p>
            <a:pPr marL="365760" lvl="1" algn="just"/>
            <a:r>
              <a:rPr lang="pt-BR" sz="2000" dirty="0"/>
              <a:t>Tela1Screen</a:t>
            </a:r>
          </a:p>
          <a:p>
            <a:pPr marL="630936" lvl="2" algn="just"/>
            <a:r>
              <a:rPr lang="pt-BR" sz="1800" dirty="0"/>
              <a:t>Nome: Home</a:t>
            </a:r>
          </a:p>
          <a:p>
            <a:pPr marL="630936" lvl="2" algn="just"/>
            <a:r>
              <a:rPr lang="pt-BR" sz="1800" dirty="0" err="1"/>
              <a:t>Icone</a:t>
            </a:r>
            <a:r>
              <a:rPr lang="pt-BR" sz="1800" dirty="0"/>
              <a:t>: home</a:t>
            </a:r>
          </a:p>
          <a:p>
            <a:pPr marL="630936" lvl="2" algn="just"/>
            <a:endParaRPr lang="pt-BR" sz="1800" dirty="0"/>
          </a:p>
          <a:p>
            <a:pPr marL="365760" lvl="1" algn="just"/>
            <a:r>
              <a:rPr lang="pt-BR" sz="2000" dirty="0"/>
              <a:t>Tela2Screen</a:t>
            </a:r>
          </a:p>
          <a:p>
            <a:pPr marL="630936" lvl="2" algn="just"/>
            <a:r>
              <a:rPr lang="pt-BR" sz="1800" dirty="0"/>
              <a:t>Nome: Favoritos</a:t>
            </a:r>
          </a:p>
          <a:p>
            <a:pPr marL="630936" lvl="2" algn="just"/>
            <a:r>
              <a:rPr lang="pt-BR" sz="1800" dirty="0" err="1"/>
              <a:t>Icone</a:t>
            </a:r>
            <a:r>
              <a:rPr lang="pt-BR" sz="1800" dirty="0"/>
              <a:t>: </a:t>
            </a:r>
            <a:r>
              <a:rPr lang="pt-BR" sz="1800" dirty="0" err="1"/>
              <a:t>favorite</a:t>
            </a:r>
            <a:endParaRPr lang="pt-BR" sz="1800" dirty="0"/>
          </a:p>
          <a:p>
            <a:pPr marL="630936" lvl="2" algn="just"/>
            <a:endParaRPr lang="pt-BR" sz="1800" dirty="0"/>
          </a:p>
          <a:p>
            <a:pPr marL="365760" lvl="1" algn="just"/>
            <a:r>
              <a:rPr lang="pt-BR" sz="2000" dirty="0"/>
              <a:t>Tela3Screen</a:t>
            </a:r>
          </a:p>
          <a:p>
            <a:pPr marL="630936" lvl="2" algn="just"/>
            <a:r>
              <a:rPr lang="pt-BR" sz="1800" dirty="0"/>
              <a:t>Nome: Configurações</a:t>
            </a:r>
          </a:p>
          <a:p>
            <a:pPr marL="630936" lvl="2" algn="just"/>
            <a:r>
              <a:rPr lang="pt-BR" sz="1800" dirty="0" err="1"/>
              <a:t>Icone</a:t>
            </a:r>
            <a:r>
              <a:rPr lang="pt-BR" sz="1800" dirty="0"/>
              <a:t>: settings	</a:t>
            </a:r>
          </a:p>
          <a:p>
            <a:pPr marL="365760" lvl="1" algn="just"/>
            <a:endParaRPr lang="pt-BR" sz="18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163803-579B-11FC-FAA4-A636BFC51CC2}"/>
              </a:ext>
            </a:extLst>
          </p:cNvPr>
          <p:cNvSpPr txBox="1"/>
          <p:nvPr/>
        </p:nvSpPr>
        <p:spPr>
          <a:xfrm>
            <a:off x="4295800" y="1196588"/>
            <a:ext cx="67948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'@expo/vector-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icons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52D918-062E-ED22-9AB2-0C07182D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4052963"/>
            <a:ext cx="5266667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0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Customizando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047" y="1988840"/>
            <a:ext cx="10972800" cy="864096"/>
          </a:xfrm>
        </p:spPr>
        <p:txBody>
          <a:bodyPr>
            <a:normAutofit/>
          </a:bodyPr>
          <a:lstStyle/>
          <a:p>
            <a:pPr marL="73152" algn="just"/>
            <a:r>
              <a:rPr lang="pt-BR" sz="2200" dirty="0"/>
              <a:t>Também é possível mudar a cor da barra nas opções do </a:t>
            </a:r>
            <a:r>
              <a:rPr lang="pt-BR" sz="2200" dirty="0" err="1"/>
              <a:t>navigator</a:t>
            </a:r>
            <a:r>
              <a:rPr lang="pt-BR" sz="2200" dirty="0"/>
              <a:t>:</a:t>
            </a:r>
          </a:p>
          <a:p>
            <a:pPr marL="365760" lvl="1" algn="just"/>
            <a:endParaRPr lang="pt-BR" sz="18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163803-579B-11FC-FAA4-A636BFC51CC2}"/>
              </a:ext>
            </a:extLst>
          </p:cNvPr>
          <p:cNvSpPr txBox="1"/>
          <p:nvPr/>
        </p:nvSpPr>
        <p:spPr>
          <a:xfrm>
            <a:off x="4295800" y="1196588"/>
            <a:ext cx="67948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'@expo/vector-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icons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BAC43E-66D1-6674-5683-9050A50F4066}"/>
              </a:ext>
            </a:extLst>
          </p:cNvPr>
          <p:cNvSpPr txBox="1"/>
          <p:nvPr/>
        </p:nvSpPr>
        <p:spPr>
          <a:xfrm>
            <a:off x="407368" y="2492896"/>
            <a:ext cx="854425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u="sng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screenOptions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tabBarActiveBackgroundColor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tabBarInactiveBackgroundColor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tabBarActiveTintColor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//Cor do texto selecionado</a:t>
            </a:r>
            <a:endParaRPr lang="pt-B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//Telas...</a:t>
            </a:r>
            <a:endParaRPr lang="pt-BR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24D61E8-03F3-89F4-5D63-7E242844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941168"/>
            <a:ext cx="460952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Customizando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047" y="1988840"/>
            <a:ext cx="10972800" cy="864096"/>
          </a:xfrm>
        </p:spPr>
        <p:txBody>
          <a:bodyPr>
            <a:normAutofit/>
          </a:bodyPr>
          <a:lstStyle/>
          <a:p>
            <a:pPr marL="73152" algn="just"/>
            <a:r>
              <a:rPr lang="pt-BR" sz="2200" dirty="0"/>
              <a:t>Também podemos mudar a cor do ícone, direto no </a:t>
            </a:r>
            <a:r>
              <a:rPr lang="pt-BR" sz="2200" dirty="0" err="1"/>
              <a:t>Tab.Screen</a:t>
            </a:r>
            <a:r>
              <a:rPr lang="pt-BR" sz="2200" dirty="0"/>
              <a:t>, sabendo se o ícone está ou não selecionado</a:t>
            </a:r>
          </a:p>
          <a:p>
            <a:pPr marL="365760" lvl="1" algn="just"/>
            <a:endParaRPr lang="pt-BR" sz="18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163803-579B-11FC-FAA4-A636BFC51CC2}"/>
              </a:ext>
            </a:extLst>
          </p:cNvPr>
          <p:cNvSpPr txBox="1"/>
          <p:nvPr/>
        </p:nvSpPr>
        <p:spPr>
          <a:xfrm>
            <a:off x="4295800" y="1196588"/>
            <a:ext cx="67948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'@expo/vector-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icons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445304-D746-A743-88BC-63A7A1F8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55" y="4509120"/>
            <a:ext cx="4685714" cy="7714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5FB697-C0C9-67DD-1248-18E50C760145}"/>
              </a:ext>
            </a:extLst>
          </p:cNvPr>
          <p:cNvSpPr txBox="1"/>
          <p:nvPr/>
        </p:nvSpPr>
        <p:spPr>
          <a:xfrm>
            <a:off x="407368" y="2960112"/>
            <a:ext cx="1159328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Tabs.Screen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"tela1"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tabBarLabel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tabBarIcon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btn.focused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2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Outras navegações</a:t>
            </a:r>
          </a:p>
        </p:txBody>
      </p:sp>
    </p:spTree>
    <p:extLst>
      <p:ext uri="{BB962C8B-B14F-4D97-AF65-F5344CB8AC3E}">
        <p14:creationId xmlns:p14="http://schemas.microsoft.com/office/powerpoint/2010/main" val="10516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Navigation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46085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Como vimos, existe um padrão na navegação de Stack e </a:t>
            </a:r>
            <a:r>
              <a:rPr lang="pt-BR" sz="2000" dirty="0" err="1"/>
              <a:t>Bottom</a:t>
            </a:r>
            <a:r>
              <a:rPr lang="pt-BR" sz="2000" dirty="0"/>
              <a:t> </a:t>
            </a:r>
            <a:r>
              <a:rPr lang="pt-BR" sz="2000" dirty="0" err="1"/>
              <a:t>Tabs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Esse padrão é encontrado também nas demais navegações do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Navigation</a:t>
            </a:r>
            <a:r>
              <a:rPr lang="pt-BR" sz="2000" dirty="0"/>
              <a:t>, por tanto, aprendeu uma, aprendeu as demais: 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2000" dirty="0" err="1"/>
              <a:t>Drawer</a:t>
            </a:r>
            <a:r>
              <a:rPr lang="pt-BR" sz="2000" dirty="0"/>
              <a:t> </a:t>
            </a:r>
            <a:r>
              <a:rPr lang="pt-BR" sz="2000" dirty="0" err="1"/>
              <a:t>Navigation</a:t>
            </a:r>
            <a:r>
              <a:rPr lang="pt-BR" sz="2000" dirty="0"/>
              <a:t> (https://docs.expo.dev/router/advanced/drawer/)</a:t>
            </a:r>
          </a:p>
          <a:p>
            <a:pPr lvl="1"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5678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Navegação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A641-3C77-505C-6784-1653FB24C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F445D-1F86-CC05-E29F-AC60D91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01C6A-4522-763B-9E3C-3637A2BE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criar a navegação em </a:t>
            </a:r>
            <a:r>
              <a:rPr lang="pt-BR" sz="2000" dirty="0" err="1"/>
              <a:t>Botttom</a:t>
            </a:r>
            <a:r>
              <a:rPr lang="pt-BR" sz="2000" dirty="0"/>
              <a:t> ou </a:t>
            </a:r>
            <a:r>
              <a:rPr lang="pt-BR" sz="2000" dirty="0" err="1"/>
              <a:t>Drawer</a:t>
            </a:r>
            <a:r>
              <a:rPr lang="pt-BR" sz="2000" dirty="0"/>
              <a:t>, também é preciso instalar a biblioteca do Expo </a:t>
            </a:r>
            <a:r>
              <a:rPr lang="pt-BR" sz="2000" dirty="0" err="1"/>
              <a:t>Router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Também será preciso alterar o arquivo inicial no </a:t>
            </a:r>
            <a:r>
              <a:rPr lang="pt-BR" sz="2000" dirty="0" err="1"/>
              <a:t>package.json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19056A-C4BF-7862-4899-724343CA21D2}"/>
              </a:ext>
            </a:extLst>
          </p:cNvPr>
          <p:cNvSpPr/>
          <p:nvPr/>
        </p:nvSpPr>
        <p:spPr>
          <a:xfrm>
            <a:off x="983432" y="3075057"/>
            <a:ext cx="1044116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expo install expo-router react-native-safe-area-context react-native-screens expo-linking expo-constants expo-status-bar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5EFFA0-C002-9B5E-1140-C954D1A4EA47}"/>
              </a:ext>
            </a:extLst>
          </p:cNvPr>
          <p:cNvSpPr txBox="1"/>
          <p:nvPr/>
        </p:nvSpPr>
        <p:spPr>
          <a:xfrm>
            <a:off x="3700657" y="5530451"/>
            <a:ext cx="3624866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"expo-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BEC73B-FE6D-748D-E60C-BD8A51B8E277}"/>
              </a:ext>
            </a:extLst>
          </p:cNvPr>
          <p:cNvSpPr txBox="1"/>
          <p:nvPr/>
        </p:nvSpPr>
        <p:spPr>
          <a:xfrm>
            <a:off x="3127662" y="4737351"/>
            <a:ext cx="51125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effectLst/>
                <a:latin typeface="Consolas" panose="020B0609020204030204" pitchFamily="49" charset="0"/>
              </a:rPr>
              <a:t>": 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node_modules</a:t>
            </a:r>
            <a:r>
              <a:rPr lang="pt-BR" b="0" dirty="0">
                <a:effectLst/>
                <a:latin typeface="Consolas" panose="020B0609020204030204" pitchFamily="49" charset="0"/>
              </a:rPr>
              <a:t>/expo/AppEntry.js"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81AB07-5198-0573-C606-5CEA657561B0}"/>
              </a:ext>
            </a:extLst>
          </p:cNvPr>
          <p:cNvSpPr txBox="1"/>
          <p:nvPr/>
        </p:nvSpPr>
        <p:spPr>
          <a:xfrm>
            <a:off x="4871864" y="442391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 isso: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6ECEA1-E514-5B15-9495-A3B1D320B704}"/>
              </a:ext>
            </a:extLst>
          </p:cNvPr>
          <p:cNvSpPr txBox="1"/>
          <p:nvPr/>
        </p:nvSpPr>
        <p:spPr>
          <a:xfrm>
            <a:off x="5004589" y="513009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isso:</a:t>
            </a:r>
          </a:p>
        </p:txBody>
      </p:sp>
    </p:spTree>
    <p:extLst>
      <p:ext uri="{BB962C8B-B14F-4D97-AF65-F5344CB8AC3E}">
        <p14:creationId xmlns:p14="http://schemas.microsoft.com/office/powerpoint/2010/main" val="907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BBC2-8094-784C-3AD8-70D39D03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9D36-2B10-F3CA-5BB4-19C54929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42513-DDBD-E897-A13C-5F9C01A0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422504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arquivo </a:t>
            </a:r>
            <a:r>
              <a:rPr lang="pt-BR" sz="2000" u="sng" dirty="0" err="1"/>
              <a:t>app.json</a:t>
            </a:r>
            <a:r>
              <a:rPr lang="pt-BR" sz="2000" dirty="0"/>
              <a:t>, vamos adicionar a propriedade </a:t>
            </a:r>
            <a:r>
              <a:rPr lang="pt-BR" sz="2000" u="sng" dirty="0" err="1"/>
              <a:t>scheme</a:t>
            </a:r>
            <a:r>
              <a:rPr lang="pt-BR" sz="2000" dirty="0"/>
              <a:t>, que funciona como uma </a:t>
            </a:r>
            <a:r>
              <a:rPr lang="pt-BR" sz="2000" dirty="0" err="1"/>
              <a:t>url</a:t>
            </a:r>
            <a:r>
              <a:rPr lang="pt-BR" sz="2000" dirty="0"/>
              <a:t> base para linkar as páginas. Pode ser qualquer nome sem espaço ou caracteres especiais: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certifique-se que o babel.config.js está usando o plugin babel-</a:t>
            </a:r>
            <a:r>
              <a:rPr lang="pt-BR" sz="2000" dirty="0" err="1"/>
              <a:t>preset</a:t>
            </a:r>
            <a:r>
              <a:rPr lang="pt-BR" sz="2000" dirty="0"/>
              <a:t>-expo:</a:t>
            </a:r>
          </a:p>
          <a:p>
            <a:pPr lvl="1" algn="just"/>
            <a:r>
              <a:rPr lang="pt-BR" sz="1800" dirty="0"/>
              <a:t>Na versões atuais já vem.</a:t>
            </a:r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D21D7D-1F86-7A17-8564-20906607378C}"/>
              </a:ext>
            </a:extLst>
          </p:cNvPr>
          <p:cNvSpPr txBox="1"/>
          <p:nvPr/>
        </p:nvSpPr>
        <p:spPr>
          <a:xfrm>
            <a:off x="7320136" y="1040249"/>
            <a:ext cx="43924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"expo": {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":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navegacao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-expo-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slug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":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navegacao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-expo-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scheme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": "app",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version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": "1.0.0",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...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C959-E850-4E2C-25CD-034A256B47A7}"/>
              </a:ext>
            </a:extLst>
          </p:cNvPr>
          <p:cNvSpPr txBox="1"/>
          <p:nvPr/>
        </p:nvSpPr>
        <p:spPr>
          <a:xfrm>
            <a:off x="7334697" y="4063425"/>
            <a:ext cx="46805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(api)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api.cache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presets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'babel-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preset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-expo'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65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a aula de hoje vamos criar 3 novas telas:</a:t>
            </a:r>
          </a:p>
          <a:p>
            <a:pPr lvl="1" algn="just"/>
            <a:r>
              <a:rPr lang="pt-BR" sz="1800" dirty="0" err="1"/>
              <a:t>src</a:t>
            </a:r>
            <a:r>
              <a:rPr lang="pt-BR" sz="1800" dirty="0"/>
              <a:t>/app/(</a:t>
            </a:r>
            <a:r>
              <a:rPr lang="pt-BR" sz="1800" dirty="0" err="1"/>
              <a:t>tabs</a:t>
            </a:r>
            <a:r>
              <a:rPr lang="pt-BR" sz="1800" dirty="0"/>
              <a:t>)/tela1/</a:t>
            </a:r>
            <a:r>
              <a:rPr lang="pt-BR" sz="1800" dirty="0" err="1"/>
              <a:t>index.tsx</a:t>
            </a:r>
            <a:endParaRPr lang="pt-BR" sz="1800" dirty="0"/>
          </a:p>
          <a:p>
            <a:pPr lvl="1" algn="just"/>
            <a:r>
              <a:rPr lang="pt-BR" sz="1800" dirty="0" err="1"/>
              <a:t>src</a:t>
            </a:r>
            <a:r>
              <a:rPr lang="pt-BR" sz="1800" dirty="0"/>
              <a:t>/app/(</a:t>
            </a:r>
            <a:r>
              <a:rPr lang="pt-BR" sz="1800" dirty="0" err="1"/>
              <a:t>tabs</a:t>
            </a:r>
            <a:r>
              <a:rPr lang="pt-BR" sz="1800" dirty="0"/>
              <a:t>)/tela2/</a:t>
            </a:r>
            <a:r>
              <a:rPr lang="pt-BR" sz="1800" dirty="0" err="1"/>
              <a:t>index.tsx</a:t>
            </a:r>
            <a:endParaRPr lang="pt-BR" sz="1800" dirty="0"/>
          </a:p>
          <a:p>
            <a:pPr lvl="1" algn="just"/>
            <a:r>
              <a:rPr lang="pt-BR" sz="1800" dirty="0" err="1"/>
              <a:t>src</a:t>
            </a:r>
            <a:r>
              <a:rPr lang="pt-BR" sz="1800" dirty="0"/>
              <a:t>/app/(</a:t>
            </a:r>
            <a:r>
              <a:rPr lang="pt-BR" sz="1800" dirty="0" err="1"/>
              <a:t>tabs</a:t>
            </a:r>
            <a:r>
              <a:rPr lang="pt-BR" sz="1800" dirty="0"/>
              <a:t>)/tela3/</a:t>
            </a:r>
            <a:r>
              <a:rPr lang="pt-BR" sz="1800" dirty="0" err="1"/>
              <a:t>index.tsx</a:t>
            </a:r>
            <a:endParaRPr lang="pt-BR" sz="1800" dirty="0"/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Lembrando que toda roda com () serve apenas para agrupar, sendo desnecessário informar seu nome, ou seja, nossas rotas são:</a:t>
            </a:r>
          </a:p>
          <a:p>
            <a:pPr lvl="2" algn="just"/>
            <a:r>
              <a:rPr lang="pt-BR" sz="1600" dirty="0"/>
              <a:t>/tela1</a:t>
            </a:r>
          </a:p>
          <a:p>
            <a:pPr lvl="2" algn="just"/>
            <a:r>
              <a:rPr lang="pt-BR" sz="1600" dirty="0"/>
              <a:t>/tela2</a:t>
            </a:r>
          </a:p>
          <a:p>
            <a:pPr lvl="2" algn="just"/>
            <a:r>
              <a:rPr lang="pt-BR" sz="1600" dirty="0"/>
              <a:t>/tela3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02003F-8295-BD26-33E9-96449F4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361097"/>
            <a:ext cx="2808312" cy="30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Bottom</a:t>
            </a:r>
            <a:r>
              <a:rPr lang="pt-BR" sz="6000" dirty="0"/>
              <a:t> </a:t>
            </a:r>
            <a:r>
              <a:rPr lang="pt-BR" sz="6000" dirty="0" err="1"/>
              <a:t>Navigation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9097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Bottom</a:t>
            </a:r>
            <a:r>
              <a:rPr lang="pt-BR" dirty="0"/>
              <a:t> </a:t>
            </a:r>
            <a:r>
              <a:rPr lang="pt-BR" dirty="0" err="1"/>
              <a:t>Navigation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047" y="1988840"/>
            <a:ext cx="10972800" cy="486916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padrão, as nossas rotas já estão funcionando como Stack/Switch </a:t>
            </a:r>
            <a:r>
              <a:rPr lang="pt-BR" sz="2000" dirty="0" err="1"/>
              <a:t>Navigation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 agora, podemos mudar o seu layout para um formato de </a:t>
            </a:r>
            <a:r>
              <a:rPr lang="pt-BR" sz="2000" dirty="0" err="1"/>
              <a:t>Bottom</a:t>
            </a:r>
            <a:r>
              <a:rPr lang="pt-BR" sz="2000" dirty="0"/>
              <a:t> </a:t>
            </a:r>
            <a:r>
              <a:rPr lang="pt-BR" sz="2000" dirty="0" err="1"/>
              <a:t>Tabs</a:t>
            </a:r>
            <a:r>
              <a:rPr lang="pt-BR" sz="2000" dirty="0"/>
              <a:t>, onde teremos uma barra inferior com o layout da aplicação.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isso, no lugar do </a:t>
            </a:r>
            <a:r>
              <a:rPr lang="pt-BR" sz="2000" dirty="0" err="1"/>
              <a:t>index.tsx</a:t>
            </a:r>
            <a:r>
              <a:rPr lang="pt-BR" sz="2000" dirty="0"/>
              <a:t>, criamos um </a:t>
            </a:r>
            <a:r>
              <a:rPr lang="pt-BR" sz="2000" b="1" dirty="0"/>
              <a:t>_</a:t>
            </a:r>
            <a:r>
              <a:rPr lang="pt-BR" sz="2000" b="1" dirty="0" err="1"/>
              <a:t>layout.tsx</a:t>
            </a:r>
            <a:r>
              <a:rPr lang="pt-BR" sz="2000" b="1" dirty="0"/>
              <a:t> </a:t>
            </a:r>
            <a:r>
              <a:rPr lang="pt-BR" sz="2000" dirty="0"/>
              <a:t>no caminho da </a:t>
            </a:r>
          </a:p>
          <a:p>
            <a:pPr marL="109728" indent="0" algn="just">
              <a:buNone/>
            </a:pPr>
            <a:r>
              <a:rPr lang="pt-BR" sz="2000" dirty="0"/>
              <a:t>rota: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447753"/>
            <a:ext cx="4263119" cy="14828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1CA8A3-3196-F501-7525-35DE364E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3550061"/>
            <a:ext cx="2552381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Bottom</a:t>
            </a:r>
            <a:r>
              <a:rPr lang="pt-BR" dirty="0"/>
              <a:t> </a:t>
            </a:r>
            <a:r>
              <a:rPr lang="pt-BR" dirty="0" err="1"/>
              <a:t>Tabs</a:t>
            </a:r>
            <a:r>
              <a:rPr lang="pt-BR" dirty="0"/>
              <a:t> - _</a:t>
            </a:r>
            <a:r>
              <a:rPr lang="pt-BR" dirty="0" err="1"/>
              <a:t>layout.tsx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047" y="1988840"/>
            <a:ext cx="7639193" cy="486916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nosso arquivo _</a:t>
            </a:r>
            <a:r>
              <a:rPr lang="pt-BR" sz="2000" dirty="0" err="1"/>
              <a:t>layout.tsx</a:t>
            </a:r>
            <a:r>
              <a:rPr lang="pt-BR" sz="2000" dirty="0"/>
              <a:t>, usaremos o componente </a:t>
            </a:r>
            <a:r>
              <a:rPr lang="pt-BR" sz="2000" dirty="0" err="1"/>
              <a:t>Tabs</a:t>
            </a:r>
            <a:r>
              <a:rPr lang="pt-BR" sz="2000" dirty="0"/>
              <a:t> do expo-</a:t>
            </a:r>
            <a:r>
              <a:rPr lang="pt-BR" sz="2000" dirty="0" err="1"/>
              <a:t>router</a:t>
            </a:r>
            <a:r>
              <a:rPr lang="pt-BR" sz="2000" dirty="0"/>
              <a:t>/</a:t>
            </a:r>
            <a:r>
              <a:rPr lang="pt-BR" sz="2000" dirty="0" err="1"/>
              <a:t>tabs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6DD154-42C6-92A4-1159-F1364779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11" y="476672"/>
            <a:ext cx="3514286" cy="62476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59FF31-0466-8EA2-C109-7B8CFFE29EAE}"/>
              </a:ext>
            </a:extLst>
          </p:cNvPr>
          <p:cNvSpPr txBox="1"/>
          <p:nvPr/>
        </p:nvSpPr>
        <p:spPr>
          <a:xfrm>
            <a:off x="140735" y="3078540"/>
            <a:ext cx="568215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"expo-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Layout 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Tabs.Screen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"tela1/index"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Tabs.Screen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"tela2/index"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Tabs.Screen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"tela3/index"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477C62-F2D9-1530-2BC6-0787BCB19DF0}"/>
              </a:ext>
            </a:extLst>
          </p:cNvPr>
          <p:cNvSpPr txBox="1"/>
          <p:nvPr/>
        </p:nvSpPr>
        <p:spPr>
          <a:xfrm>
            <a:off x="5474929" y="3717032"/>
            <a:ext cx="3257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Define o grupo de telas da aba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11C0BB3-8C76-192D-D3BA-30D2116D3CD0}"/>
              </a:ext>
            </a:extLst>
          </p:cNvPr>
          <p:cNvSpPr/>
          <p:nvPr/>
        </p:nvSpPr>
        <p:spPr>
          <a:xfrm>
            <a:off x="911424" y="4221088"/>
            <a:ext cx="936104" cy="288032"/>
          </a:xfrm>
          <a:custGeom>
            <a:avLst/>
            <a:gdLst>
              <a:gd name="connsiteX0" fmla="*/ 0 w 936104"/>
              <a:gd name="connsiteY0" fmla="*/ 48006 h 288032"/>
              <a:gd name="connsiteX1" fmla="*/ 48006 w 936104"/>
              <a:gd name="connsiteY1" fmla="*/ 0 h 288032"/>
              <a:gd name="connsiteX2" fmla="*/ 476453 w 936104"/>
              <a:gd name="connsiteY2" fmla="*/ 0 h 288032"/>
              <a:gd name="connsiteX3" fmla="*/ 888098 w 936104"/>
              <a:gd name="connsiteY3" fmla="*/ 0 h 288032"/>
              <a:gd name="connsiteX4" fmla="*/ 936104 w 936104"/>
              <a:gd name="connsiteY4" fmla="*/ 48006 h 288032"/>
              <a:gd name="connsiteX5" fmla="*/ 936104 w 936104"/>
              <a:gd name="connsiteY5" fmla="*/ 240026 h 288032"/>
              <a:gd name="connsiteX6" fmla="*/ 888098 w 936104"/>
              <a:gd name="connsiteY6" fmla="*/ 288032 h 288032"/>
              <a:gd name="connsiteX7" fmla="*/ 484854 w 936104"/>
              <a:gd name="connsiteY7" fmla="*/ 288032 h 288032"/>
              <a:gd name="connsiteX8" fmla="*/ 48006 w 936104"/>
              <a:gd name="connsiteY8" fmla="*/ 288032 h 288032"/>
              <a:gd name="connsiteX9" fmla="*/ 0 w 936104"/>
              <a:gd name="connsiteY9" fmla="*/ 240026 h 288032"/>
              <a:gd name="connsiteX10" fmla="*/ 0 w 936104"/>
              <a:gd name="connsiteY10" fmla="*/ 48006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6104" h="288032" extrusionOk="0">
                <a:moveTo>
                  <a:pt x="0" y="48006"/>
                </a:moveTo>
                <a:cubicBezTo>
                  <a:pt x="779" y="22964"/>
                  <a:pt x="27352" y="337"/>
                  <a:pt x="48006" y="0"/>
                </a:cubicBezTo>
                <a:cubicBezTo>
                  <a:pt x="233337" y="-26797"/>
                  <a:pt x="383892" y="7506"/>
                  <a:pt x="476453" y="0"/>
                </a:cubicBezTo>
                <a:cubicBezTo>
                  <a:pt x="569014" y="-7506"/>
                  <a:pt x="775579" y="28909"/>
                  <a:pt x="888098" y="0"/>
                </a:cubicBezTo>
                <a:cubicBezTo>
                  <a:pt x="920245" y="2841"/>
                  <a:pt x="935481" y="21158"/>
                  <a:pt x="936104" y="48006"/>
                </a:cubicBezTo>
                <a:cubicBezTo>
                  <a:pt x="954820" y="90449"/>
                  <a:pt x="918167" y="195821"/>
                  <a:pt x="936104" y="240026"/>
                </a:cubicBezTo>
                <a:cubicBezTo>
                  <a:pt x="930713" y="266573"/>
                  <a:pt x="912804" y="285549"/>
                  <a:pt x="888098" y="288032"/>
                </a:cubicBezTo>
                <a:cubicBezTo>
                  <a:pt x="697711" y="307024"/>
                  <a:pt x="679130" y="264661"/>
                  <a:pt x="484854" y="288032"/>
                </a:cubicBezTo>
                <a:cubicBezTo>
                  <a:pt x="290578" y="311403"/>
                  <a:pt x="188076" y="259163"/>
                  <a:pt x="48006" y="288032"/>
                </a:cubicBezTo>
                <a:cubicBezTo>
                  <a:pt x="24850" y="286869"/>
                  <a:pt x="-6561" y="264779"/>
                  <a:pt x="0" y="240026"/>
                </a:cubicBezTo>
                <a:cubicBezTo>
                  <a:pt x="-8235" y="158388"/>
                  <a:pt x="2619" y="92265"/>
                  <a:pt x="0" y="48006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60D1068-4B34-24BF-F705-42534FDB08A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1847529" y="3901698"/>
            <a:ext cx="3627401" cy="463406"/>
          </a:xfrm>
          <a:prstGeom prst="bentConnector3">
            <a:avLst>
              <a:gd name="adj1" fmla="val 242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304DB39-D520-15EC-96E8-DD1E558BF7CD}"/>
              </a:ext>
            </a:extLst>
          </p:cNvPr>
          <p:cNvSpPr/>
          <p:nvPr/>
        </p:nvSpPr>
        <p:spPr>
          <a:xfrm>
            <a:off x="8400256" y="5715000"/>
            <a:ext cx="3528392" cy="738336"/>
          </a:xfrm>
          <a:custGeom>
            <a:avLst/>
            <a:gdLst>
              <a:gd name="connsiteX0" fmla="*/ 0 w 3528392"/>
              <a:gd name="connsiteY0" fmla="*/ 123058 h 738336"/>
              <a:gd name="connsiteX1" fmla="*/ 123058 w 3528392"/>
              <a:gd name="connsiteY1" fmla="*/ 0 h 738336"/>
              <a:gd name="connsiteX2" fmla="*/ 637281 w 3528392"/>
              <a:gd name="connsiteY2" fmla="*/ 0 h 738336"/>
              <a:gd name="connsiteX3" fmla="*/ 1151504 w 3528392"/>
              <a:gd name="connsiteY3" fmla="*/ 0 h 738336"/>
              <a:gd name="connsiteX4" fmla="*/ 1600082 w 3528392"/>
              <a:gd name="connsiteY4" fmla="*/ 0 h 738336"/>
              <a:gd name="connsiteX5" fmla="*/ 2212774 w 3528392"/>
              <a:gd name="connsiteY5" fmla="*/ 0 h 738336"/>
              <a:gd name="connsiteX6" fmla="*/ 2825465 w 3528392"/>
              <a:gd name="connsiteY6" fmla="*/ 0 h 738336"/>
              <a:gd name="connsiteX7" fmla="*/ 3405334 w 3528392"/>
              <a:gd name="connsiteY7" fmla="*/ 0 h 738336"/>
              <a:gd name="connsiteX8" fmla="*/ 3528392 w 3528392"/>
              <a:gd name="connsiteY8" fmla="*/ 123058 h 738336"/>
              <a:gd name="connsiteX9" fmla="*/ 3528392 w 3528392"/>
              <a:gd name="connsiteY9" fmla="*/ 615278 h 738336"/>
              <a:gd name="connsiteX10" fmla="*/ 3405334 w 3528392"/>
              <a:gd name="connsiteY10" fmla="*/ 738336 h 738336"/>
              <a:gd name="connsiteX11" fmla="*/ 2825465 w 3528392"/>
              <a:gd name="connsiteY11" fmla="*/ 738336 h 738336"/>
              <a:gd name="connsiteX12" fmla="*/ 2212774 w 3528392"/>
              <a:gd name="connsiteY12" fmla="*/ 738336 h 738336"/>
              <a:gd name="connsiteX13" fmla="*/ 1731373 w 3528392"/>
              <a:gd name="connsiteY13" fmla="*/ 738336 h 738336"/>
              <a:gd name="connsiteX14" fmla="*/ 1151504 w 3528392"/>
              <a:gd name="connsiteY14" fmla="*/ 738336 h 738336"/>
              <a:gd name="connsiteX15" fmla="*/ 702927 w 3528392"/>
              <a:gd name="connsiteY15" fmla="*/ 738336 h 738336"/>
              <a:gd name="connsiteX16" fmla="*/ 123058 w 3528392"/>
              <a:gd name="connsiteY16" fmla="*/ 738336 h 738336"/>
              <a:gd name="connsiteX17" fmla="*/ 0 w 3528392"/>
              <a:gd name="connsiteY17" fmla="*/ 615278 h 738336"/>
              <a:gd name="connsiteX18" fmla="*/ 0 w 3528392"/>
              <a:gd name="connsiteY18" fmla="*/ 123058 h 73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28392" h="738336" extrusionOk="0">
                <a:moveTo>
                  <a:pt x="0" y="123058"/>
                </a:moveTo>
                <a:cubicBezTo>
                  <a:pt x="-6595" y="66902"/>
                  <a:pt x="66027" y="15721"/>
                  <a:pt x="123058" y="0"/>
                </a:cubicBezTo>
                <a:cubicBezTo>
                  <a:pt x="325331" y="-11170"/>
                  <a:pt x="392255" y="47133"/>
                  <a:pt x="637281" y="0"/>
                </a:cubicBezTo>
                <a:cubicBezTo>
                  <a:pt x="882307" y="-47133"/>
                  <a:pt x="996301" y="31055"/>
                  <a:pt x="1151504" y="0"/>
                </a:cubicBezTo>
                <a:cubicBezTo>
                  <a:pt x="1306707" y="-31055"/>
                  <a:pt x="1450989" y="25335"/>
                  <a:pt x="1600082" y="0"/>
                </a:cubicBezTo>
                <a:cubicBezTo>
                  <a:pt x="1749175" y="-25335"/>
                  <a:pt x="2069110" y="21433"/>
                  <a:pt x="2212774" y="0"/>
                </a:cubicBezTo>
                <a:cubicBezTo>
                  <a:pt x="2356438" y="-21433"/>
                  <a:pt x="2646207" y="33590"/>
                  <a:pt x="2825465" y="0"/>
                </a:cubicBezTo>
                <a:cubicBezTo>
                  <a:pt x="3004723" y="-33590"/>
                  <a:pt x="3151692" y="50461"/>
                  <a:pt x="3405334" y="0"/>
                </a:cubicBezTo>
                <a:cubicBezTo>
                  <a:pt x="3478359" y="6377"/>
                  <a:pt x="3533434" y="61302"/>
                  <a:pt x="3528392" y="123058"/>
                </a:cubicBezTo>
                <a:cubicBezTo>
                  <a:pt x="3549463" y="238049"/>
                  <a:pt x="3471990" y="401963"/>
                  <a:pt x="3528392" y="615278"/>
                </a:cubicBezTo>
                <a:cubicBezTo>
                  <a:pt x="3534982" y="688754"/>
                  <a:pt x="3474586" y="736647"/>
                  <a:pt x="3405334" y="738336"/>
                </a:cubicBezTo>
                <a:cubicBezTo>
                  <a:pt x="3147033" y="777198"/>
                  <a:pt x="2991425" y="715839"/>
                  <a:pt x="2825465" y="738336"/>
                </a:cubicBezTo>
                <a:cubicBezTo>
                  <a:pt x="2659505" y="760833"/>
                  <a:pt x="2509436" y="707567"/>
                  <a:pt x="2212774" y="738336"/>
                </a:cubicBezTo>
                <a:cubicBezTo>
                  <a:pt x="1916112" y="769105"/>
                  <a:pt x="1861228" y="686543"/>
                  <a:pt x="1731373" y="738336"/>
                </a:cubicBezTo>
                <a:cubicBezTo>
                  <a:pt x="1601518" y="790129"/>
                  <a:pt x="1390676" y="680081"/>
                  <a:pt x="1151504" y="738336"/>
                </a:cubicBezTo>
                <a:cubicBezTo>
                  <a:pt x="912332" y="796591"/>
                  <a:pt x="870513" y="732430"/>
                  <a:pt x="702927" y="738336"/>
                </a:cubicBezTo>
                <a:cubicBezTo>
                  <a:pt x="535341" y="744242"/>
                  <a:pt x="380197" y="706807"/>
                  <a:pt x="123058" y="738336"/>
                </a:cubicBezTo>
                <a:cubicBezTo>
                  <a:pt x="49594" y="736726"/>
                  <a:pt x="10491" y="677573"/>
                  <a:pt x="0" y="615278"/>
                </a:cubicBezTo>
                <a:cubicBezTo>
                  <a:pt x="-19234" y="448631"/>
                  <a:pt x="1428" y="271260"/>
                  <a:pt x="0" y="123058"/>
                </a:cubicBezTo>
                <a:close/>
              </a:path>
            </a:pathLst>
          </a:custGeom>
          <a:noFill/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06903171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561452-5142-2E4F-9912-66469D7E8B18}"/>
              </a:ext>
            </a:extLst>
          </p:cNvPr>
          <p:cNvSpPr txBox="1"/>
          <p:nvPr/>
        </p:nvSpPr>
        <p:spPr>
          <a:xfrm>
            <a:off x="7086849" y="4215825"/>
            <a:ext cx="325762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Tabs.Screen</a:t>
            </a:r>
            <a:r>
              <a:rPr lang="pt-BR" dirty="0"/>
              <a:t> define qual é a tela e o caminho da página que será aberta.</a:t>
            </a:r>
          </a:p>
          <a:p>
            <a:r>
              <a:rPr lang="pt-BR" dirty="0"/>
              <a:t>Também poderá alterar texto, cor e ícones do botão.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2D8691F-C141-11FA-1734-1206A37A70BF}"/>
              </a:ext>
            </a:extLst>
          </p:cNvPr>
          <p:cNvSpPr/>
          <p:nvPr/>
        </p:nvSpPr>
        <p:spPr>
          <a:xfrm>
            <a:off x="1372914" y="4517504"/>
            <a:ext cx="4291038" cy="275248"/>
          </a:xfrm>
          <a:custGeom>
            <a:avLst/>
            <a:gdLst>
              <a:gd name="connsiteX0" fmla="*/ 0 w 4291038"/>
              <a:gd name="connsiteY0" fmla="*/ 45876 h 275248"/>
              <a:gd name="connsiteX1" fmla="*/ 45876 w 4291038"/>
              <a:gd name="connsiteY1" fmla="*/ 0 h 275248"/>
              <a:gd name="connsiteX2" fmla="*/ 687767 w 4291038"/>
              <a:gd name="connsiteY2" fmla="*/ 0 h 275248"/>
              <a:gd name="connsiteX3" fmla="*/ 1245672 w 4291038"/>
              <a:gd name="connsiteY3" fmla="*/ 0 h 275248"/>
              <a:gd name="connsiteX4" fmla="*/ 1719591 w 4291038"/>
              <a:gd name="connsiteY4" fmla="*/ 0 h 275248"/>
              <a:gd name="connsiteX5" fmla="*/ 2319489 w 4291038"/>
              <a:gd name="connsiteY5" fmla="*/ 0 h 275248"/>
              <a:gd name="connsiteX6" fmla="*/ 2877395 w 4291038"/>
              <a:gd name="connsiteY6" fmla="*/ 0 h 275248"/>
              <a:gd name="connsiteX7" fmla="*/ 3519285 w 4291038"/>
              <a:gd name="connsiteY7" fmla="*/ 0 h 275248"/>
              <a:gd name="connsiteX8" fmla="*/ 4245162 w 4291038"/>
              <a:gd name="connsiteY8" fmla="*/ 0 h 275248"/>
              <a:gd name="connsiteX9" fmla="*/ 4291038 w 4291038"/>
              <a:gd name="connsiteY9" fmla="*/ 45876 h 275248"/>
              <a:gd name="connsiteX10" fmla="*/ 4291038 w 4291038"/>
              <a:gd name="connsiteY10" fmla="*/ 229372 h 275248"/>
              <a:gd name="connsiteX11" fmla="*/ 4245162 w 4291038"/>
              <a:gd name="connsiteY11" fmla="*/ 275248 h 275248"/>
              <a:gd name="connsiteX12" fmla="*/ 3687257 w 4291038"/>
              <a:gd name="connsiteY12" fmla="*/ 275248 h 275248"/>
              <a:gd name="connsiteX13" fmla="*/ 3213337 w 4291038"/>
              <a:gd name="connsiteY13" fmla="*/ 275248 h 275248"/>
              <a:gd name="connsiteX14" fmla="*/ 2571447 w 4291038"/>
              <a:gd name="connsiteY14" fmla="*/ 275248 h 275248"/>
              <a:gd name="connsiteX15" fmla="*/ 1887563 w 4291038"/>
              <a:gd name="connsiteY15" fmla="*/ 275248 h 275248"/>
              <a:gd name="connsiteX16" fmla="*/ 1413643 w 4291038"/>
              <a:gd name="connsiteY16" fmla="*/ 275248 h 275248"/>
              <a:gd name="connsiteX17" fmla="*/ 771753 w 4291038"/>
              <a:gd name="connsiteY17" fmla="*/ 275248 h 275248"/>
              <a:gd name="connsiteX18" fmla="*/ 45876 w 4291038"/>
              <a:gd name="connsiteY18" fmla="*/ 275248 h 275248"/>
              <a:gd name="connsiteX19" fmla="*/ 0 w 4291038"/>
              <a:gd name="connsiteY19" fmla="*/ 229372 h 275248"/>
              <a:gd name="connsiteX20" fmla="*/ 0 w 4291038"/>
              <a:gd name="connsiteY20" fmla="*/ 45876 h 27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91038" h="275248" extrusionOk="0">
                <a:moveTo>
                  <a:pt x="0" y="45876"/>
                </a:moveTo>
                <a:cubicBezTo>
                  <a:pt x="259" y="21028"/>
                  <a:pt x="26603" y="349"/>
                  <a:pt x="45876" y="0"/>
                </a:cubicBezTo>
                <a:cubicBezTo>
                  <a:pt x="292293" y="-33089"/>
                  <a:pt x="389220" y="7398"/>
                  <a:pt x="687767" y="0"/>
                </a:cubicBezTo>
                <a:cubicBezTo>
                  <a:pt x="986314" y="-7398"/>
                  <a:pt x="1023642" y="61545"/>
                  <a:pt x="1245672" y="0"/>
                </a:cubicBezTo>
                <a:cubicBezTo>
                  <a:pt x="1467703" y="-61545"/>
                  <a:pt x="1570209" y="9565"/>
                  <a:pt x="1719591" y="0"/>
                </a:cubicBezTo>
                <a:cubicBezTo>
                  <a:pt x="1868973" y="-9565"/>
                  <a:pt x="2070553" y="24177"/>
                  <a:pt x="2319489" y="0"/>
                </a:cubicBezTo>
                <a:cubicBezTo>
                  <a:pt x="2568425" y="-24177"/>
                  <a:pt x="2626049" y="29404"/>
                  <a:pt x="2877395" y="0"/>
                </a:cubicBezTo>
                <a:cubicBezTo>
                  <a:pt x="3128741" y="-29404"/>
                  <a:pt x="3234363" y="50414"/>
                  <a:pt x="3519285" y="0"/>
                </a:cubicBezTo>
                <a:cubicBezTo>
                  <a:pt x="3804207" y="-50414"/>
                  <a:pt x="4034366" y="19491"/>
                  <a:pt x="4245162" y="0"/>
                </a:cubicBezTo>
                <a:cubicBezTo>
                  <a:pt x="4268539" y="-1069"/>
                  <a:pt x="4291707" y="20250"/>
                  <a:pt x="4291038" y="45876"/>
                </a:cubicBezTo>
                <a:cubicBezTo>
                  <a:pt x="4309918" y="108612"/>
                  <a:pt x="4279666" y="184548"/>
                  <a:pt x="4291038" y="229372"/>
                </a:cubicBezTo>
                <a:cubicBezTo>
                  <a:pt x="4291490" y="261707"/>
                  <a:pt x="4272744" y="278041"/>
                  <a:pt x="4245162" y="275248"/>
                </a:cubicBezTo>
                <a:cubicBezTo>
                  <a:pt x="3979908" y="314591"/>
                  <a:pt x="3965645" y="210118"/>
                  <a:pt x="3687257" y="275248"/>
                </a:cubicBezTo>
                <a:cubicBezTo>
                  <a:pt x="3408870" y="340378"/>
                  <a:pt x="3377075" y="241936"/>
                  <a:pt x="3213337" y="275248"/>
                </a:cubicBezTo>
                <a:cubicBezTo>
                  <a:pt x="3049599" y="308560"/>
                  <a:pt x="2871824" y="260907"/>
                  <a:pt x="2571447" y="275248"/>
                </a:cubicBezTo>
                <a:cubicBezTo>
                  <a:pt x="2271070" y="289589"/>
                  <a:pt x="2136620" y="239886"/>
                  <a:pt x="1887563" y="275248"/>
                </a:cubicBezTo>
                <a:cubicBezTo>
                  <a:pt x="1638506" y="310610"/>
                  <a:pt x="1517022" y="266973"/>
                  <a:pt x="1413643" y="275248"/>
                </a:cubicBezTo>
                <a:cubicBezTo>
                  <a:pt x="1310264" y="283523"/>
                  <a:pt x="964890" y="247476"/>
                  <a:pt x="771753" y="275248"/>
                </a:cubicBezTo>
                <a:cubicBezTo>
                  <a:pt x="578616" y="303020"/>
                  <a:pt x="254371" y="259728"/>
                  <a:pt x="45876" y="275248"/>
                </a:cubicBezTo>
                <a:cubicBezTo>
                  <a:pt x="20500" y="270885"/>
                  <a:pt x="2046" y="251406"/>
                  <a:pt x="0" y="229372"/>
                </a:cubicBezTo>
                <a:cubicBezTo>
                  <a:pt x="-17084" y="139349"/>
                  <a:pt x="6838" y="99138"/>
                  <a:pt x="0" y="45876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1A27CC1-369D-B31F-0CAD-1B50878FD2B6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>
            <a:off x="5663953" y="4655129"/>
            <a:ext cx="1422897" cy="299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89FE031-66CB-B2BF-994D-300186860BEC}"/>
              </a:ext>
            </a:extLst>
          </p:cNvPr>
          <p:cNvSpPr/>
          <p:nvPr/>
        </p:nvSpPr>
        <p:spPr>
          <a:xfrm>
            <a:off x="8732552" y="5867400"/>
            <a:ext cx="532215" cy="513928"/>
          </a:xfrm>
          <a:custGeom>
            <a:avLst/>
            <a:gdLst>
              <a:gd name="connsiteX0" fmla="*/ 0 w 532215"/>
              <a:gd name="connsiteY0" fmla="*/ 85656 h 513928"/>
              <a:gd name="connsiteX1" fmla="*/ 85656 w 532215"/>
              <a:gd name="connsiteY1" fmla="*/ 0 h 513928"/>
              <a:gd name="connsiteX2" fmla="*/ 446559 w 532215"/>
              <a:gd name="connsiteY2" fmla="*/ 0 h 513928"/>
              <a:gd name="connsiteX3" fmla="*/ 532215 w 532215"/>
              <a:gd name="connsiteY3" fmla="*/ 85656 h 513928"/>
              <a:gd name="connsiteX4" fmla="*/ 532215 w 532215"/>
              <a:gd name="connsiteY4" fmla="*/ 428272 h 513928"/>
              <a:gd name="connsiteX5" fmla="*/ 446559 w 532215"/>
              <a:gd name="connsiteY5" fmla="*/ 513928 h 513928"/>
              <a:gd name="connsiteX6" fmla="*/ 85656 w 532215"/>
              <a:gd name="connsiteY6" fmla="*/ 513928 h 513928"/>
              <a:gd name="connsiteX7" fmla="*/ 0 w 532215"/>
              <a:gd name="connsiteY7" fmla="*/ 428272 h 513928"/>
              <a:gd name="connsiteX8" fmla="*/ 0 w 532215"/>
              <a:gd name="connsiteY8" fmla="*/ 85656 h 51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15" h="513928" extrusionOk="0">
                <a:moveTo>
                  <a:pt x="0" y="85656"/>
                </a:moveTo>
                <a:cubicBezTo>
                  <a:pt x="-2738" y="43251"/>
                  <a:pt x="44762" y="9222"/>
                  <a:pt x="85656" y="0"/>
                </a:cubicBezTo>
                <a:cubicBezTo>
                  <a:pt x="162847" y="-25370"/>
                  <a:pt x="266521" y="19621"/>
                  <a:pt x="446559" y="0"/>
                </a:cubicBezTo>
                <a:cubicBezTo>
                  <a:pt x="488127" y="8094"/>
                  <a:pt x="534805" y="40186"/>
                  <a:pt x="532215" y="85656"/>
                </a:cubicBezTo>
                <a:cubicBezTo>
                  <a:pt x="546548" y="194649"/>
                  <a:pt x="497359" y="299564"/>
                  <a:pt x="532215" y="428272"/>
                </a:cubicBezTo>
                <a:cubicBezTo>
                  <a:pt x="529756" y="481592"/>
                  <a:pt x="490988" y="513949"/>
                  <a:pt x="446559" y="513928"/>
                </a:cubicBezTo>
                <a:cubicBezTo>
                  <a:pt x="307621" y="545586"/>
                  <a:pt x="211246" y="513884"/>
                  <a:pt x="85656" y="513928"/>
                </a:cubicBezTo>
                <a:cubicBezTo>
                  <a:pt x="40827" y="515216"/>
                  <a:pt x="-12156" y="478058"/>
                  <a:pt x="0" y="428272"/>
                </a:cubicBezTo>
                <a:cubicBezTo>
                  <a:pt x="-39095" y="280278"/>
                  <a:pt x="7655" y="218253"/>
                  <a:pt x="0" y="85656"/>
                </a:cubicBezTo>
                <a:close/>
              </a:path>
            </a:pathLst>
          </a:custGeom>
          <a:noFill/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06903171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C6C1EE-DE28-7C05-273F-742D0A9D6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15" y="4479768"/>
            <a:ext cx="5878829" cy="99586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047" y="1988840"/>
            <a:ext cx="10972800" cy="486916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deseje, pode </a:t>
            </a:r>
            <a:r>
              <a:rPr lang="pt-BR" sz="2000" dirty="0" err="1"/>
              <a:t>costumizar</a:t>
            </a:r>
            <a:r>
              <a:rPr lang="pt-BR" sz="2000" dirty="0"/>
              <a:t> o texto e ícone dos itens pela propriedade </a:t>
            </a:r>
            <a:r>
              <a:rPr lang="pt-BR" sz="2000" u="sng" dirty="0" err="1"/>
              <a:t>options</a:t>
            </a:r>
            <a:endParaRPr lang="pt-BR" sz="2000" u="sng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AF428A-0BEE-4623-8688-3FAE0A38E4E2}"/>
              </a:ext>
            </a:extLst>
          </p:cNvPr>
          <p:cNvSpPr txBox="1"/>
          <p:nvPr/>
        </p:nvSpPr>
        <p:spPr>
          <a:xfrm>
            <a:off x="352920" y="3164775"/>
            <a:ext cx="92714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Tabs.Screen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"tela1"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tabBarIcon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Bottom</a:t>
            </a:r>
            <a:r>
              <a:rPr lang="pt-BR" dirty="0"/>
              <a:t> </a:t>
            </a:r>
            <a:r>
              <a:rPr lang="pt-BR" dirty="0" err="1"/>
              <a:t>Tabs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4031757" y="4725144"/>
            <a:ext cx="648072" cy="42260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>
            <a:cxnSpLocks/>
          </p:cNvCxnSpPr>
          <p:nvPr/>
        </p:nvCxnSpPr>
        <p:spPr>
          <a:xfrm>
            <a:off x="1919536" y="4149080"/>
            <a:ext cx="727280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3889402" y="5147752"/>
            <a:ext cx="932782" cy="3569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 flipV="1">
            <a:off x="1919536" y="3789040"/>
            <a:ext cx="2376264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2CDB35-332C-37BC-25D6-7BEA8C2644C7}"/>
              </a:ext>
            </a:extLst>
          </p:cNvPr>
          <p:cNvSpPr txBox="1"/>
          <p:nvPr/>
        </p:nvSpPr>
        <p:spPr>
          <a:xfrm>
            <a:off x="1703512" y="2560245"/>
            <a:ext cx="67948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'@expo/vector-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icons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59CC48-5EA9-19C7-2F3F-7E1AC81DC552}"/>
              </a:ext>
            </a:extLst>
          </p:cNvPr>
          <p:cNvSpPr txBox="1"/>
          <p:nvPr/>
        </p:nvSpPr>
        <p:spPr>
          <a:xfrm>
            <a:off x="4796604" y="881714"/>
            <a:ext cx="60976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Link com ícones do </a:t>
            </a:r>
            <a:r>
              <a:rPr lang="pt-BR" dirty="0" err="1">
                <a:latin typeface="+mj-lt"/>
              </a:rPr>
              <a:t>React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Native</a:t>
            </a:r>
            <a:r>
              <a:rPr lang="pt-BR" dirty="0">
                <a:latin typeface="+mj-lt"/>
              </a:rPr>
              <a:t>: https://oblador.github.io/react-native-vector-icons/</a:t>
            </a:r>
          </a:p>
        </p:txBody>
      </p:sp>
    </p:spTree>
    <p:extLst>
      <p:ext uri="{BB962C8B-B14F-4D97-AF65-F5344CB8AC3E}">
        <p14:creationId xmlns:p14="http://schemas.microsoft.com/office/powerpoint/2010/main" val="2871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3575</TotalTime>
  <Words>782</Words>
  <Application>Microsoft Office PowerPoint</Application>
  <PresentationFormat>Widescreen</PresentationFormat>
  <Paragraphs>163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Georgia</vt:lpstr>
      <vt:lpstr>Trebuchet MS</vt:lpstr>
      <vt:lpstr>Wingdings 2</vt:lpstr>
      <vt:lpstr>Urbano</vt:lpstr>
      <vt:lpstr>Programação Mobile Expo Router – Bottom e Drawer</vt:lpstr>
      <vt:lpstr>Navegação</vt:lpstr>
      <vt:lpstr>Navegação</vt:lpstr>
      <vt:lpstr>Navegação</vt:lpstr>
      <vt:lpstr>Navegação</vt:lpstr>
      <vt:lpstr>Bottom Navigation</vt:lpstr>
      <vt:lpstr>Bottom Navigation</vt:lpstr>
      <vt:lpstr>Bottom Tabs - _layout.tsx</vt:lpstr>
      <vt:lpstr>Bottom Tabs</vt:lpstr>
      <vt:lpstr>Praticando</vt:lpstr>
      <vt:lpstr>Customizando </vt:lpstr>
      <vt:lpstr>Customizando</vt:lpstr>
      <vt:lpstr>Outras navegações</vt:lpstr>
      <vt:lpstr>React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422</cp:revision>
  <dcterms:created xsi:type="dcterms:W3CDTF">2017-03-10T13:05:03Z</dcterms:created>
  <dcterms:modified xsi:type="dcterms:W3CDTF">2024-02-29T15:43:11Z</dcterms:modified>
</cp:coreProperties>
</file>