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5" r:id="rId3"/>
    <p:sldId id="257" r:id="rId4"/>
    <p:sldId id="363" r:id="rId5"/>
    <p:sldId id="395" r:id="rId6"/>
    <p:sldId id="396" r:id="rId7"/>
    <p:sldId id="360" r:id="rId8"/>
    <p:sldId id="364" r:id="rId9"/>
    <p:sldId id="398" r:id="rId10"/>
    <p:sldId id="399" r:id="rId11"/>
    <p:sldId id="407" r:id="rId12"/>
    <p:sldId id="400" r:id="rId13"/>
    <p:sldId id="401" r:id="rId14"/>
    <p:sldId id="402" r:id="rId15"/>
    <p:sldId id="404" r:id="rId16"/>
    <p:sldId id="405" r:id="rId17"/>
    <p:sldId id="406" r:id="rId18"/>
    <p:sldId id="40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3" autoAdjust="0"/>
  </p:normalViewPr>
  <p:slideViewPr>
    <p:cSldViewPr>
      <p:cViewPr varScale="1">
        <p:scale>
          <a:sx n="99" d="100"/>
          <a:sy n="99" d="100"/>
        </p:scale>
        <p:origin x="25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29D6-3747-4F59-93EF-4EAF2AED0C03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49E-04EB-4938-9B9F-6451E71983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0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2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6D6C-4883-CFA0-EEB9-82FC852E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D69FE2-4FC3-D2C8-F899-B6C0CDFBB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E826C1-A9F6-FE44-2F7B-70ADCFD6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0AD394-5EBD-7B8C-C721-777539353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7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dev/router/installation/#quick-st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9536" y="1412777"/>
            <a:ext cx="8424936" cy="2187674"/>
          </a:xfrm>
        </p:spPr>
        <p:txBody>
          <a:bodyPr>
            <a:noAutofit/>
          </a:bodyPr>
          <a:lstStyle/>
          <a:p>
            <a:r>
              <a:rPr lang="pt-BR" sz="6000" dirty="0"/>
              <a:t>Programação Mobile</a:t>
            </a:r>
            <a:br>
              <a:rPr lang="pt-BR" sz="6000" dirty="0"/>
            </a:br>
            <a:r>
              <a:rPr lang="pt-BR" sz="3600" dirty="0"/>
              <a:t>Expo </a:t>
            </a:r>
            <a:r>
              <a:rPr lang="pt-BR" sz="3600" dirty="0" err="1"/>
              <a:t>Router</a:t>
            </a:r>
            <a:r>
              <a:rPr lang="pt-BR" sz="3600" dirty="0"/>
              <a:t> - Stack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1C95-C6F9-E18C-AF3A-6AC221A9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7F06F-9177-514E-BC1D-D9389179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DB2470-1D0D-D482-59EF-7A313276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Código: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F647F3-1771-3DEA-2A23-66A5F8821A1A}"/>
              </a:ext>
            </a:extLst>
          </p:cNvPr>
          <p:cNvSpPr txBox="1"/>
          <p:nvPr/>
        </p:nvSpPr>
        <p:spPr>
          <a:xfrm>
            <a:off x="582016" y="2770764"/>
            <a:ext cx="11391056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Link,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'expo-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Button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{flex: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OPÇÃO 1 */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"/tela1"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Clique-me para ir para tela 1 usando Link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OPÇÃO 2 */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"Clique-me para ir para tela 2 usando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'tela2'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5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1C95-C6F9-E18C-AF3A-6AC221A9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7F06F-9177-514E-BC1D-D9389179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Rotas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DB2470-1D0D-D482-59EF-7A313276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Caso deseje que o expo reconheça automaticamente as rotas, altere o seu arquivo </a:t>
            </a:r>
            <a:r>
              <a:rPr lang="pt-BR" sz="1800" b="1" u="sng" dirty="0" err="1"/>
              <a:t>app.json</a:t>
            </a:r>
            <a:r>
              <a:rPr lang="pt-BR" sz="1800" dirty="0"/>
              <a:t>, adicionando os seguintes itens:</a:t>
            </a:r>
          </a:p>
          <a:p>
            <a:endParaRPr lang="pt-BR" sz="1800" b="1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83234F-7A90-E78C-88BC-ECD063A4D8C0}"/>
              </a:ext>
            </a:extLst>
          </p:cNvPr>
          <p:cNvSpPr txBox="1"/>
          <p:nvPr/>
        </p:nvSpPr>
        <p:spPr>
          <a:xfrm>
            <a:off x="3431704" y="3429000"/>
            <a:ext cx="35283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"expo": {</a:t>
            </a:r>
          </a:p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experiments</a:t>
            </a:r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"</a:t>
            </a:r>
            <a:r>
              <a:rPr lang="pt-BR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typedRoutes</a:t>
            </a:r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lang="pt-BR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4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7E5BB-DCDF-BB5A-BCDD-F38AC8F4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1EAE8-2E43-5732-9CB4-46B0C38A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parâmetro entre telas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A2BD41-3DC1-6F6C-ED4B-43C0D05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Caso deseje, também é possível passar parâmetro de uma tela para outra, usando a seguinte sintaxe: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5E74CA-A917-9BFA-DEF1-5F99156CC656}"/>
              </a:ext>
            </a:extLst>
          </p:cNvPr>
          <p:cNvSpPr txBox="1"/>
          <p:nvPr/>
        </p:nvSpPr>
        <p:spPr>
          <a:xfrm>
            <a:off x="2135560" y="2708920"/>
            <a:ext cx="3528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'/nome-tela'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Avançar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03393B-EC99-FE8D-2A64-D72E10E50521}"/>
              </a:ext>
            </a:extLst>
          </p:cNvPr>
          <p:cNvSpPr txBox="1"/>
          <p:nvPr/>
        </p:nvSpPr>
        <p:spPr>
          <a:xfrm>
            <a:off x="2135560" y="2708920"/>
            <a:ext cx="84249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'/nome-tela'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{nome: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Avançar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6805D6-DE83-3416-0F85-C7168F3A5409}"/>
              </a:ext>
            </a:extLst>
          </p:cNvPr>
          <p:cNvSpPr txBox="1"/>
          <p:nvPr/>
        </p:nvSpPr>
        <p:spPr>
          <a:xfrm>
            <a:off x="2128504" y="3990853"/>
            <a:ext cx="3364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'/nome-tela'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897347-40C0-2B46-01A8-D580A9D0E242}"/>
              </a:ext>
            </a:extLst>
          </p:cNvPr>
          <p:cNvSpPr txBox="1"/>
          <p:nvPr/>
        </p:nvSpPr>
        <p:spPr>
          <a:xfrm>
            <a:off x="2128504" y="3990853"/>
            <a:ext cx="8424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'/nome-tela'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{nome: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4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F21E2-16A4-5D6F-E369-F0B1451F8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C636-7402-B97D-571E-4A53B7B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parâmetro entre telas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8C36BF-4336-3CAD-C951-33264B86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Para recuperar os valores passados via parâmetro, usamos os </a:t>
            </a:r>
            <a:r>
              <a:rPr lang="pt-BR" sz="1800" dirty="0" err="1"/>
              <a:t>useLocalSearchParams</a:t>
            </a:r>
            <a:r>
              <a:rPr lang="pt-BR" sz="1800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C76F7B-B2B2-9440-E209-289539F23F08}"/>
              </a:ext>
            </a:extLst>
          </p:cNvPr>
          <p:cNvSpPr txBox="1"/>
          <p:nvPr/>
        </p:nvSpPr>
        <p:spPr>
          <a:xfrm>
            <a:off x="2128504" y="2935473"/>
            <a:ext cx="8424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'/nome-tela'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{nome: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14D358-30E6-ED93-ADA1-2E9AEBA2AF58}"/>
              </a:ext>
            </a:extLst>
          </p:cNvPr>
          <p:cNvSpPr txBox="1"/>
          <p:nvPr/>
        </p:nvSpPr>
        <p:spPr>
          <a:xfrm>
            <a:off x="1336416" y="4575006"/>
            <a:ext cx="6631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useLocalSearchParams } </a:t>
            </a:r>
            <a:r>
              <a:rPr lang="pt-B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'expo-router'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1D20C2-0131-8D9A-FCA8-1F37CF35798E}"/>
              </a:ext>
            </a:extLst>
          </p:cNvPr>
          <p:cNvSpPr txBox="1"/>
          <p:nvPr/>
        </p:nvSpPr>
        <p:spPr>
          <a:xfrm>
            <a:off x="2711624" y="4933078"/>
            <a:ext cx="52565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nome }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useLocalSearchParams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DAF38AB-A686-C9E1-B584-141F37546F1E}"/>
              </a:ext>
            </a:extLst>
          </p:cNvPr>
          <p:cNvSpPr/>
          <p:nvPr/>
        </p:nvSpPr>
        <p:spPr>
          <a:xfrm>
            <a:off x="7824192" y="2935473"/>
            <a:ext cx="576064" cy="362739"/>
          </a:xfrm>
          <a:custGeom>
            <a:avLst/>
            <a:gdLst>
              <a:gd name="connsiteX0" fmla="*/ 0 w 576064"/>
              <a:gd name="connsiteY0" fmla="*/ 60458 h 362739"/>
              <a:gd name="connsiteX1" fmla="*/ 60458 w 576064"/>
              <a:gd name="connsiteY1" fmla="*/ 0 h 362739"/>
              <a:gd name="connsiteX2" fmla="*/ 515606 w 576064"/>
              <a:gd name="connsiteY2" fmla="*/ 0 h 362739"/>
              <a:gd name="connsiteX3" fmla="*/ 576064 w 576064"/>
              <a:gd name="connsiteY3" fmla="*/ 60458 h 362739"/>
              <a:gd name="connsiteX4" fmla="*/ 576064 w 576064"/>
              <a:gd name="connsiteY4" fmla="*/ 302281 h 362739"/>
              <a:gd name="connsiteX5" fmla="*/ 515606 w 576064"/>
              <a:gd name="connsiteY5" fmla="*/ 362739 h 362739"/>
              <a:gd name="connsiteX6" fmla="*/ 60458 w 576064"/>
              <a:gd name="connsiteY6" fmla="*/ 362739 h 362739"/>
              <a:gd name="connsiteX7" fmla="*/ 0 w 576064"/>
              <a:gd name="connsiteY7" fmla="*/ 302281 h 362739"/>
              <a:gd name="connsiteX8" fmla="*/ 0 w 576064"/>
              <a:gd name="connsiteY8" fmla="*/ 60458 h 36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64" h="362739" extrusionOk="0">
                <a:moveTo>
                  <a:pt x="0" y="60458"/>
                </a:moveTo>
                <a:cubicBezTo>
                  <a:pt x="6857" y="33835"/>
                  <a:pt x="25931" y="-2810"/>
                  <a:pt x="60458" y="0"/>
                </a:cubicBezTo>
                <a:cubicBezTo>
                  <a:pt x="154699" y="-43805"/>
                  <a:pt x="398883" y="30859"/>
                  <a:pt x="515606" y="0"/>
                </a:cubicBezTo>
                <a:cubicBezTo>
                  <a:pt x="551888" y="-863"/>
                  <a:pt x="575779" y="29608"/>
                  <a:pt x="576064" y="60458"/>
                </a:cubicBezTo>
                <a:cubicBezTo>
                  <a:pt x="588401" y="124952"/>
                  <a:pt x="560577" y="186470"/>
                  <a:pt x="576064" y="302281"/>
                </a:cubicBezTo>
                <a:cubicBezTo>
                  <a:pt x="571199" y="333057"/>
                  <a:pt x="546887" y="364264"/>
                  <a:pt x="515606" y="362739"/>
                </a:cubicBezTo>
                <a:cubicBezTo>
                  <a:pt x="405318" y="376283"/>
                  <a:pt x="197649" y="346358"/>
                  <a:pt x="60458" y="362739"/>
                </a:cubicBezTo>
                <a:cubicBezTo>
                  <a:pt x="21005" y="356478"/>
                  <a:pt x="994" y="340918"/>
                  <a:pt x="0" y="302281"/>
                </a:cubicBezTo>
                <a:cubicBezTo>
                  <a:pt x="-26418" y="192964"/>
                  <a:pt x="17212" y="171833"/>
                  <a:pt x="0" y="60458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6070257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F0C317C-3032-5E2B-0FAF-5A955955B54A}"/>
              </a:ext>
            </a:extLst>
          </p:cNvPr>
          <p:cNvSpPr/>
          <p:nvPr/>
        </p:nvSpPr>
        <p:spPr>
          <a:xfrm>
            <a:off x="3791744" y="4933078"/>
            <a:ext cx="576064" cy="362739"/>
          </a:xfrm>
          <a:custGeom>
            <a:avLst/>
            <a:gdLst>
              <a:gd name="connsiteX0" fmla="*/ 0 w 576064"/>
              <a:gd name="connsiteY0" fmla="*/ 60458 h 362739"/>
              <a:gd name="connsiteX1" fmla="*/ 60458 w 576064"/>
              <a:gd name="connsiteY1" fmla="*/ 0 h 362739"/>
              <a:gd name="connsiteX2" fmla="*/ 515606 w 576064"/>
              <a:gd name="connsiteY2" fmla="*/ 0 h 362739"/>
              <a:gd name="connsiteX3" fmla="*/ 576064 w 576064"/>
              <a:gd name="connsiteY3" fmla="*/ 60458 h 362739"/>
              <a:gd name="connsiteX4" fmla="*/ 576064 w 576064"/>
              <a:gd name="connsiteY4" fmla="*/ 302281 h 362739"/>
              <a:gd name="connsiteX5" fmla="*/ 515606 w 576064"/>
              <a:gd name="connsiteY5" fmla="*/ 362739 h 362739"/>
              <a:gd name="connsiteX6" fmla="*/ 60458 w 576064"/>
              <a:gd name="connsiteY6" fmla="*/ 362739 h 362739"/>
              <a:gd name="connsiteX7" fmla="*/ 0 w 576064"/>
              <a:gd name="connsiteY7" fmla="*/ 302281 h 362739"/>
              <a:gd name="connsiteX8" fmla="*/ 0 w 576064"/>
              <a:gd name="connsiteY8" fmla="*/ 60458 h 36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64" h="362739" extrusionOk="0">
                <a:moveTo>
                  <a:pt x="0" y="60458"/>
                </a:moveTo>
                <a:cubicBezTo>
                  <a:pt x="6857" y="33835"/>
                  <a:pt x="25931" y="-2810"/>
                  <a:pt x="60458" y="0"/>
                </a:cubicBezTo>
                <a:cubicBezTo>
                  <a:pt x="154699" y="-43805"/>
                  <a:pt x="398883" y="30859"/>
                  <a:pt x="515606" y="0"/>
                </a:cubicBezTo>
                <a:cubicBezTo>
                  <a:pt x="551888" y="-863"/>
                  <a:pt x="575779" y="29608"/>
                  <a:pt x="576064" y="60458"/>
                </a:cubicBezTo>
                <a:cubicBezTo>
                  <a:pt x="588401" y="124952"/>
                  <a:pt x="560577" y="186470"/>
                  <a:pt x="576064" y="302281"/>
                </a:cubicBezTo>
                <a:cubicBezTo>
                  <a:pt x="571199" y="333057"/>
                  <a:pt x="546887" y="364264"/>
                  <a:pt x="515606" y="362739"/>
                </a:cubicBezTo>
                <a:cubicBezTo>
                  <a:pt x="405318" y="376283"/>
                  <a:pt x="197649" y="346358"/>
                  <a:pt x="60458" y="362739"/>
                </a:cubicBezTo>
                <a:cubicBezTo>
                  <a:pt x="21005" y="356478"/>
                  <a:pt x="994" y="340918"/>
                  <a:pt x="0" y="302281"/>
                </a:cubicBezTo>
                <a:cubicBezTo>
                  <a:pt x="-26418" y="192964"/>
                  <a:pt x="17212" y="171833"/>
                  <a:pt x="0" y="60458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6070257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D4C75CF-FFE0-64F4-0074-2A8506A2ADCC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5400000">
            <a:off x="5097198" y="2280790"/>
            <a:ext cx="1997605" cy="4032448"/>
          </a:xfrm>
          <a:prstGeom prst="bentConnector3">
            <a:avLst>
              <a:gd name="adj1" fmla="val 111444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0FC6-8760-E517-3CDC-D52492523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7E7E4-CD57-9C85-27A1-E8868EF4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82E7A3-87E0-5B98-0238-DC95DB2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Passe o seu nome de uma tela para outra ao clicar no botão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8BA85E-153A-CB63-B24D-D6B9DABE98A6}"/>
              </a:ext>
            </a:extLst>
          </p:cNvPr>
          <p:cNvSpPr txBox="1"/>
          <p:nvPr/>
        </p:nvSpPr>
        <p:spPr>
          <a:xfrm>
            <a:off x="695400" y="2564904"/>
            <a:ext cx="106571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Tela1 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"Avançar"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'/tela2'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{nome: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A45AB9-FDF7-DD9B-19C3-0344B70FA986}"/>
              </a:ext>
            </a:extLst>
          </p:cNvPr>
          <p:cNvSpPr txBox="1"/>
          <p:nvPr/>
        </p:nvSpPr>
        <p:spPr>
          <a:xfrm>
            <a:off x="5265444" y="4221088"/>
            <a:ext cx="60871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Tela2 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nome } =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useLocalSearchParams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47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5086-1F42-2E5F-C153-2569BC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2516B-F61E-9BC6-E391-3A305B64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Layout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8B5EDC-4A97-1346-AE6E-D540B8CD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Também é possível adicionar a barra de navegação, título nessa navegação!</a:t>
            </a:r>
          </a:p>
          <a:p>
            <a:endParaRPr lang="pt-BR" sz="1800" dirty="0"/>
          </a:p>
          <a:p>
            <a:r>
              <a:rPr lang="pt-BR" sz="1800" dirty="0"/>
              <a:t>Para isso, basta criar um arquivo _</a:t>
            </a:r>
            <a:r>
              <a:rPr lang="pt-BR" sz="1800" dirty="0" err="1"/>
              <a:t>layout.tsx</a:t>
            </a:r>
            <a:r>
              <a:rPr lang="pt-BR" sz="1800" dirty="0"/>
              <a:t> na pasta onde irá começar a receber o novo layout: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1D8BF2-0079-85B1-AEE9-422B7C8B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836712"/>
            <a:ext cx="2304762" cy="18476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99200F-22BC-125D-F488-7B9EE38C96CA}"/>
              </a:ext>
            </a:extLst>
          </p:cNvPr>
          <p:cNvSpPr txBox="1"/>
          <p:nvPr/>
        </p:nvSpPr>
        <p:spPr>
          <a:xfrm>
            <a:off x="983432" y="3573016"/>
            <a:ext cx="476632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Stack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"expo-router"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default 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Layout 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CA57CFF-4AA4-9C20-79F0-74A41257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11" y="5183671"/>
            <a:ext cx="4561905" cy="11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6AC8B01-876F-5C90-678D-53A68AE7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640426"/>
            <a:ext cx="4600000" cy="12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10472-779C-7A00-A8DF-46CEAE65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CBF0B-F9D5-EFF1-29E0-36F6F3AE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Layout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827A05-7033-6048-892D-A9106127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r>
              <a:rPr lang="pt-BR" sz="1800" dirty="0"/>
              <a:t>Podemos mudar o layout da barra, animações e alguns efeitos alterando o </a:t>
            </a:r>
            <a:r>
              <a:rPr lang="pt-BR" sz="1800" dirty="0" err="1"/>
              <a:t>screenOptions</a:t>
            </a:r>
            <a:r>
              <a:rPr lang="pt-BR" sz="1800" dirty="0"/>
              <a:t> do Stack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Também pode alterar algumas configurações e ocultar a barra, usando o </a:t>
            </a:r>
            <a:r>
              <a:rPr lang="pt-BR" sz="1800" dirty="0" err="1"/>
              <a:t>headerShow</a:t>
            </a:r>
            <a:r>
              <a:rPr lang="pt-BR" sz="1800" dirty="0"/>
              <a:t>: false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O _</a:t>
            </a:r>
            <a:r>
              <a:rPr lang="pt-BR" sz="1800" dirty="0" err="1"/>
              <a:t>layout.tsx</a:t>
            </a:r>
            <a:r>
              <a:rPr lang="pt-BR" sz="1800" dirty="0"/>
              <a:t> também pode ser usado para definir configurações iniciais antes das telas serem carregadas ou para encapsular comandos que vão para todas as rodas.</a:t>
            </a:r>
          </a:p>
          <a:p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425E6E-3D51-9469-D36F-CEFBEB3A0A4B}"/>
              </a:ext>
            </a:extLst>
          </p:cNvPr>
          <p:cNvSpPr txBox="1"/>
          <p:nvPr/>
        </p:nvSpPr>
        <p:spPr>
          <a:xfrm>
            <a:off x="335360" y="2842320"/>
            <a:ext cx="60976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&lt;Stack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screenOptions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fade_from_bottom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headerStyle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statusBarColor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headerTintColor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E7554A-FBBD-9462-89C3-F8392678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95" y="2858620"/>
            <a:ext cx="4894945" cy="136815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167F16-0142-3F24-7607-99E960F4290B}"/>
              </a:ext>
            </a:extLst>
          </p:cNvPr>
          <p:cNvSpPr txBox="1"/>
          <p:nvPr/>
        </p:nvSpPr>
        <p:spPr>
          <a:xfrm>
            <a:off x="5663952" y="1583644"/>
            <a:ext cx="47580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Altera a animação de transição entre páginas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37A5282-2C75-DEA2-8127-DC7011497105}"/>
              </a:ext>
            </a:extLst>
          </p:cNvPr>
          <p:cNvSpPr/>
          <p:nvPr/>
        </p:nvSpPr>
        <p:spPr>
          <a:xfrm>
            <a:off x="1271464" y="3106412"/>
            <a:ext cx="3384376" cy="322588"/>
          </a:xfrm>
          <a:custGeom>
            <a:avLst/>
            <a:gdLst>
              <a:gd name="connsiteX0" fmla="*/ 0 w 3384376"/>
              <a:gd name="connsiteY0" fmla="*/ 53766 h 322588"/>
              <a:gd name="connsiteX1" fmla="*/ 53766 w 3384376"/>
              <a:gd name="connsiteY1" fmla="*/ 0 h 322588"/>
              <a:gd name="connsiteX2" fmla="*/ 665444 w 3384376"/>
              <a:gd name="connsiteY2" fmla="*/ 0 h 322588"/>
              <a:gd name="connsiteX3" fmla="*/ 1146047 w 3384376"/>
              <a:gd name="connsiteY3" fmla="*/ 0 h 322588"/>
              <a:gd name="connsiteX4" fmla="*/ 1757725 w 3384376"/>
              <a:gd name="connsiteY4" fmla="*/ 0 h 322588"/>
              <a:gd name="connsiteX5" fmla="*/ 2205560 w 3384376"/>
              <a:gd name="connsiteY5" fmla="*/ 0 h 322588"/>
              <a:gd name="connsiteX6" fmla="*/ 2653396 w 3384376"/>
              <a:gd name="connsiteY6" fmla="*/ 0 h 322588"/>
              <a:gd name="connsiteX7" fmla="*/ 3330610 w 3384376"/>
              <a:gd name="connsiteY7" fmla="*/ 0 h 322588"/>
              <a:gd name="connsiteX8" fmla="*/ 3384376 w 3384376"/>
              <a:gd name="connsiteY8" fmla="*/ 53766 h 322588"/>
              <a:gd name="connsiteX9" fmla="*/ 3384376 w 3384376"/>
              <a:gd name="connsiteY9" fmla="*/ 268822 h 322588"/>
              <a:gd name="connsiteX10" fmla="*/ 3330610 w 3384376"/>
              <a:gd name="connsiteY10" fmla="*/ 322588 h 322588"/>
              <a:gd name="connsiteX11" fmla="*/ 2882775 w 3384376"/>
              <a:gd name="connsiteY11" fmla="*/ 322588 h 322588"/>
              <a:gd name="connsiteX12" fmla="*/ 2434939 w 3384376"/>
              <a:gd name="connsiteY12" fmla="*/ 322588 h 322588"/>
              <a:gd name="connsiteX13" fmla="*/ 1987104 w 3384376"/>
              <a:gd name="connsiteY13" fmla="*/ 322588 h 322588"/>
              <a:gd name="connsiteX14" fmla="*/ 1408195 w 3384376"/>
              <a:gd name="connsiteY14" fmla="*/ 322588 h 322588"/>
              <a:gd name="connsiteX15" fmla="*/ 894823 w 3384376"/>
              <a:gd name="connsiteY15" fmla="*/ 322588 h 322588"/>
              <a:gd name="connsiteX16" fmla="*/ 53766 w 3384376"/>
              <a:gd name="connsiteY16" fmla="*/ 322588 h 322588"/>
              <a:gd name="connsiteX17" fmla="*/ 0 w 3384376"/>
              <a:gd name="connsiteY17" fmla="*/ 268822 h 322588"/>
              <a:gd name="connsiteX18" fmla="*/ 0 w 3384376"/>
              <a:gd name="connsiteY18" fmla="*/ 53766 h 32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376" h="322588" extrusionOk="0">
                <a:moveTo>
                  <a:pt x="0" y="53766"/>
                </a:moveTo>
                <a:cubicBezTo>
                  <a:pt x="-1661" y="25111"/>
                  <a:pt x="26007" y="-3355"/>
                  <a:pt x="53766" y="0"/>
                </a:cubicBezTo>
                <a:cubicBezTo>
                  <a:pt x="274628" y="-49361"/>
                  <a:pt x="516931" y="19630"/>
                  <a:pt x="665444" y="0"/>
                </a:cubicBezTo>
                <a:cubicBezTo>
                  <a:pt x="813957" y="-19630"/>
                  <a:pt x="1036262" y="54158"/>
                  <a:pt x="1146047" y="0"/>
                </a:cubicBezTo>
                <a:cubicBezTo>
                  <a:pt x="1255832" y="-54158"/>
                  <a:pt x="1482504" y="66397"/>
                  <a:pt x="1757725" y="0"/>
                </a:cubicBezTo>
                <a:cubicBezTo>
                  <a:pt x="2032946" y="-66397"/>
                  <a:pt x="2016075" y="31604"/>
                  <a:pt x="2205560" y="0"/>
                </a:cubicBezTo>
                <a:cubicBezTo>
                  <a:pt x="2395046" y="-31604"/>
                  <a:pt x="2543827" y="42714"/>
                  <a:pt x="2653396" y="0"/>
                </a:cubicBezTo>
                <a:cubicBezTo>
                  <a:pt x="2762965" y="-42714"/>
                  <a:pt x="3175636" y="36771"/>
                  <a:pt x="3330610" y="0"/>
                </a:cubicBezTo>
                <a:cubicBezTo>
                  <a:pt x="3360047" y="-2899"/>
                  <a:pt x="3377153" y="22903"/>
                  <a:pt x="3384376" y="53766"/>
                </a:cubicBezTo>
                <a:cubicBezTo>
                  <a:pt x="3402759" y="119301"/>
                  <a:pt x="3372000" y="166907"/>
                  <a:pt x="3384376" y="268822"/>
                </a:cubicBezTo>
                <a:cubicBezTo>
                  <a:pt x="3384457" y="300396"/>
                  <a:pt x="3356664" y="320193"/>
                  <a:pt x="3330610" y="322588"/>
                </a:cubicBezTo>
                <a:cubicBezTo>
                  <a:pt x="3221455" y="358132"/>
                  <a:pt x="2999007" y="315725"/>
                  <a:pt x="2882775" y="322588"/>
                </a:cubicBezTo>
                <a:cubicBezTo>
                  <a:pt x="2766544" y="329451"/>
                  <a:pt x="2600174" y="271343"/>
                  <a:pt x="2434939" y="322588"/>
                </a:cubicBezTo>
                <a:cubicBezTo>
                  <a:pt x="2269704" y="373833"/>
                  <a:pt x="2122073" y="290384"/>
                  <a:pt x="1987104" y="322588"/>
                </a:cubicBezTo>
                <a:cubicBezTo>
                  <a:pt x="1852136" y="354792"/>
                  <a:pt x="1525687" y="263219"/>
                  <a:pt x="1408195" y="322588"/>
                </a:cubicBezTo>
                <a:cubicBezTo>
                  <a:pt x="1290703" y="381957"/>
                  <a:pt x="998107" y="289166"/>
                  <a:pt x="894823" y="322588"/>
                </a:cubicBezTo>
                <a:cubicBezTo>
                  <a:pt x="791539" y="356010"/>
                  <a:pt x="325689" y="236670"/>
                  <a:pt x="53766" y="322588"/>
                </a:cubicBezTo>
                <a:cubicBezTo>
                  <a:pt x="24419" y="321513"/>
                  <a:pt x="1489" y="294751"/>
                  <a:pt x="0" y="268822"/>
                </a:cubicBezTo>
                <a:cubicBezTo>
                  <a:pt x="-19966" y="208911"/>
                  <a:pt x="22862" y="109278"/>
                  <a:pt x="0" y="53766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733219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376D94FC-351A-57A7-8C06-34149A305D3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655840" y="1768310"/>
            <a:ext cx="1008112" cy="14993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D6D0E1-3D48-97D5-70D1-2B40AE14E8F3}"/>
              </a:ext>
            </a:extLst>
          </p:cNvPr>
          <p:cNvSpPr txBox="1"/>
          <p:nvPr/>
        </p:nvSpPr>
        <p:spPr>
          <a:xfrm>
            <a:off x="5678136" y="1834848"/>
            <a:ext cx="47981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Altera o estilo como a cor de fundo do header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DAFA410-F302-1E73-6B2B-2DDFA73317E0}"/>
              </a:ext>
            </a:extLst>
          </p:cNvPr>
          <p:cNvSpPr/>
          <p:nvPr/>
        </p:nvSpPr>
        <p:spPr>
          <a:xfrm>
            <a:off x="1285648" y="3357616"/>
            <a:ext cx="4594328" cy="322588"/>
          </a:xfrm>
          <a:custGeom>
            <a:avLst/>
            <a:gdLst>
              <a:gd name="connsiteX0" fmla="*/ 0 w 4594328"/>
              <a:gd name="connsiteY0" fmla="*/ 53766 h 322588"/>
              <a:gd name="connsiteX1" fmla="*/ 53766 w 4594328"/>
              <a:gd name="connsiteY1" fmla="*/ 0 h 322588"/>
              <a:gd name="connsiteX2" fmla="*/ 704351 w 4594328"/>
              <a:gd name="connsiteY2" fmla="*/ 0 h 322588"/>
              <a:gd name="connsiteX3" fmla="*/ 1175465 w 4594328"/>
              <a:gd name="connsiteY3" fmla="*/ 0 h 322588"/>
              <a:gd name="connsiteX4" fmla="*/ 1826050 w 4594328"/>
              <a:gd name="connsiteY4" fmla="*/ 0 h 322588"/>
              <a:gd name="connsiteX5" fmla="*/ 2252296 w 4594328"/>
              <a:gd name="connsiteY5" fmla="*/ 0 h 322588"/>
              <a:gd name="connsiteX6" fmla="*/ 2678542 w 4594328"/>
              <a:gd name="connsiteY6" fmla="*/ 0 h 322588"/>
              <a:gd name="connsiteX7" fmla="*/ 3329127 w 4594328"/>
              <a:gd name="connsiteY7" fmla="*/ 0 h 322588"/>
              <a:gd name="connsiteX8" fmla="*/ 3845109 w 4594328"/>
              <a:gd name="connsiteY8" fmla="*/ 0 h 322588"/>
              <a:gd name="connsiteX9" fmla="*/ 4540562 w 4594328"/>
              <a:gd name="connsiteY9" fmla="*/ 0 h 322588"/>
              <a:gd name="connsiteX10" fmla="*/ 4594328 w 4594328"/>
              <a:gd name="connsiteY10" fmla="*/ 53766 h 322588"/>
              <a:gd name="connsiteX11" fmla="*/ 4594328 w 4594328"/>
              <a:gd name="connsiteY11" fmla="*/ 268822 h 322588"/>
              <a:gd name="connsiteX12" fmla="*/ 4540562 w 4594328"/>
              <a:gd name="connsiteY12" fmla="*/ 322588 h 322588"/>
              <a:gd name="connsiteX13" fmla="*/ 3889977 w 4594328"/>
              <a:gd name="connsiteY13" fmla="*/ 322588 h 322588"/>
              <a:gd name="connsiteX14" fmla="*/ 3284259 w 4594328"/>
              <a:gd name="connsiteY14" fmla="*/ 322588 h 322588"/>
              <a:gd name="connsiteX15" fmla="*/ 2768278 w 4594328"/>
              <a:gd name="connsiteY15" fmla="*/ 322588 h 322588"/>
              <a:gd name="connsiteX16" fmla="*/ 2297164 w 4594328"/>
              <a:gd name="connsiteY16" fmla="*/ 322588 h 322588"/>
              <a:gd name="connsiteX17" fmla="*/ 1691447 w 4594328"/>
              <a:gd name="connsiteY17" fmla="*/ 322588 h 322588"/>
              <a:gd name="connsiteX18" fmla="*/ 1220333 w 4594328"/>
              <a:gd name="connsiteY18" fmla="*/ 322588 h 322588"/>
              <a:gd name="connsiteX19" fmla="*/ 794087 w 4594328"/>
              <a:gd name="connsiteY19" fmla="*/ 322588 h 322588"/>
              <a:gd name="connsiteX20" fmla="*/ 53766 w 4594328"/>
              <a:gd name="connsiteY20" fmla="*/ 322588 h 322588"/>
              <a:gd name="connsiteX21" fmla="*/ 0 w 4594328"/>
              <a:gd name="connsiteY21" fmla="*/ 268822 h 322588"/>
              <a:gd name="connsiteX22" fmla="*/ 0 w 4594328"/>
              <a:gd name="connsiteY22" fmla="*/ 53766 h 32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94328" h="322588" extrusionOk="0">
                <a:moveTo>
                  <a:pt x="0" y="53766"/>
                </a:moveTo>
                <a:cubicBezTo>
                  <a:pt x="-1661" y="25111"/>
                  <a:pt x="26007" y="-3355"/>
                  <a:pt x="53766" y="0"/>
                </a:cubicBezTo>
                <a:cubicBezTo>
                  <a:pt x="271434" y="-13131"/>
                  <a:pt x="500460" y="54511"/>
                  <a:pt x="704351" y="0"/>
                </a:cubicBezTo>
                <a:cubicBezTo>
                  <a:pt x="908242" y="-54511"/>
                  <a:pt x="970824" y="31148"/>
                  <a:pt x="1175465" y="0"/>
                </a:cubicBezTo>
                <a:cubicBezTo>
                  <a:pt x="1380106" y="-31148"/>
                  <a:pt x="1621846" y="60044"/>
                  <a:pt x="1826050" y="0"/>
                </a:cubicBezTo>
                <a:cubicBezTo>
                  <a:pt x="2030255" y="-60044"/>
                  <a:pt x="2087258" y="4789"/>
                  <a:pt x="2252296" y="0"/>
                </a:cubicBezTo>
                <a:cubicBezTo>
                  <a:pt x="2417334" y="-4789"/>
                  <a:pt x="2539528" y="34419"/>
                  <a:pt x="2678542" y="0"/>
                </a:cubicBezTo>
                <a:cubicBezTo>
                  <a:pt x="2817556" y="-34419"/>
                  <a:pt x="3152351" y="40678"/>
                  <a:pt x="3329127" y="0"/>
                </a:cubicBezTo>
                <a:cubicBezTo>
                  <a:pt x="3505904" y="-40678"/>
                  <a:pt x="3708413" y="15387"/>
                  <a:pt x="3845109" y="0"/>
                </a:cubicBezTo>
                <a:cubicBezTo>
                  <a:pt x="3981805" y="-15387"/>
                  <a:pt x="4253100" y="64711"/>
                  <a:pt x="4540562" y="0"/>
                </a:cubicBezTo>
                <a:cubicBezTo>
                  <a:pt x="4572195" y="-1796"/>
                  <a:pt x="4591181" y="25695"/>
                  <a:pt x="4594328" y="53766"/>
                </a:cubicBezTo>
                <a:cubicBezTo>
                  <a:pt x="4597502" y="128320"/>
                  <a:pt x="4574135" y="225354"/>
                  <a:pt x="4594328" y="268822"/>
                </a:cubicBezTo>
                <a:cubicBezTo>
                  <a:pt x="4595991" y="302786"/>
                  <a:pt x="4569987" y="320625"/>
                  <a:pt x="4540562" y="322588"/>
                </a:cubicBezTo>
                <a:cubicBezTo>
                  <a:pt x="4386943" y="370144"/>
                  <a:pt x="4059357" y="298858"/>
                  <a:pt x="3889977" y="322588"/>
                </a:cubicBezTo>
                <a:cubicBezTo>
                  <a:pt x="3720598" y="346318"/>
                  <a:pt x="3576212" y="274077"/>
                  <a:pt x="3284259" y="322588"/>
                </a:cubicBezTo>
                <a:cubicBezTo>
                  <a:pt x="2992306" y="371099"/>
                  <a:pt x="2926135" y="271237"/>
                  <a:pt x="2768278" y="322588"/>
                </a:cubicBezTo>
                <a:cubicBezTo>
                  <a:pt x="2610421" y="373939"/>
                  <a:pt x="2404887" y="312184"/>
                  <a:pt x="2297164" y="322588"/>
                </a:cubicBezTo>
                <a:cubicBezTo>
                  <a:pt x="2189441" y="332992"/>
                  <a:pt x="1847192" y="283188"/>
                  <a:pt x="1691447" y="322588"/>
                </a:cubicBezTo>
                <a:cubicBezTo>
                  <a:pt x="1535702" y="361988"/>
                  <a:pt x="1322579" y="311904"/>
                  <a:pt x="1220333" y="322588"/>
                </a:cubicBezTo>
                <a:cubicBezTo>
                  <a:pt x="1118087" y="333272"/>
                  <a:pt x="962313" y="279634"/>
                  <a:pt x="794087" y="322588"/>
                </a:cubicBezTo>
                <a:cubicBezTo>
                  <a:pt x="625861" y="365542"/>
                  <a:pt x="237069" y="248312"/>
                  <a:pt x="53766" y="322588"/>
                </a:cubicBezTo>
                <a:cubicBezTo>
                  <a:pt x="24267" y="320052"/>
                  <a:pt x="-620" y="299405"/>
                  <a:pt x="0" y="268822"/>
                </a:cubicBezTo>
                <a:cubicBezTo>
                  <a:pt x="-22355" y="199740"/>
                  <a:pt x="17031" y="155032"/>
                  <a:pt x="0" y="53766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733219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15A37FFC-DD4D-FEC1-083D-8F861758351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H="1" flipV="1">
            <a:off x="5678136" y="2019514"/>
            <a:ext cx="201840" cy="1499396"/>
          </a:xfrm>
          <a:prstGeom prst="bentConnector5">
            <a:avLst>
              <a:gd name="adj1" fmla="val -113258"/>
              <a:gd name="adj2" fmla="val 49221"/>
              <a:gd name="adj3" fmla="val 2132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CB9D7D-118E-6A40-6C54-CC6F912D564B}"/>
              </a:ext>
            </a:extLst>
          </p:cNvPr>
          <p:cNvSpPr txBox="1"/>
          <p:nvPr/>
        </p:nvSpPr>
        <p:spPr>
          <a:xfrm>
            <a:off x="5789856" y="2345480"/>
            <a:ext cx="4344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Altera a cor do status bar do smartphone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CABEEFB-31A0-A2E2-7FB1-CB4B568CFC10}"/>
              </a:ext>
            </a:extLst>
          </p:cNvPr>
          <p:cNvSpPr/>
          <p:nvPr/>
        </p:nvSpPr>
        <p:spPr>
          <a:xfrm>
            <a:off x="1299832" y="3617011"/>
            <a:ext cx="2779944" cy="314397"/>
          </a:xfrm>
          <a:custGeom>
            <a:avLst/>
            <a:gdLst>
              <a:gd name="connsiteX0" fmla="*/ 0 w 2779944"/>
              <a:gd name="connsiteY0" fmla="*/ 52401 h 314397"/>
              <a:gd name="connsiteX1" fmla="*/ 52401 w 2779944"/>
              <a:gd name="connsiteY1" fmla="*/ 0 h 314397"/>
              <a:gd name="connsiteX2" fmla="*/ 640932 w 2779944"/>
              <a:gd name="connsiteY2" fmla="*/ 0 h 314397"/>
              <a:gd name="connsiteX3" fmla="*/ 1122458 w 2779944"/>
              <a:gd name="connsiteY3" fmla="*/ 0 h 314397"/>
              <a:gd name="connsiteX4" fmla="*/ 1710989 w 2779944"/>
              <a:gd name="connsiteY4" fmla="*/ 0 h 314397"/>
              <a:gd name="connsiteX5" fmla="*/ 2165763 w 2779944"/>
              <a:gd name="connsiteY5" fmla="*/ 0 h 314397"/>
              <a:gd name="connsiteX6" fmla="*/ 2727543 w 2779944"/>
              <a:gd name="connsiteY6" fmla="*/ 0 h 314397"/>
              <a:gd name="connsiteX7" fmla="*/ 2779944 w 2779944"/>
              <a:gd name="connsiteY7" fmla="*/ 52401 h 314397"/>
              <a:gd name="connsiteX8" fmla="*/ 2779944 w 2779944"/>
              <a:gd name="connsiteY8" fmla="*/ 261996 h 314397"/>
              <a:gd name="connsiteX9" fmla="*/ 2727543 w 2779944"/>
              <a:gd name="connsiteY9" fmla="*/ 314397 h 314397"/>
              <a:gd name="connsiteX10" fmla="*/ 2165763 w 2779944"/>
              <a:gd name="connsiteY10" fmla="*/ 314397 h 314397"/>
              <a:gd name="connsiteX11" fmla="*/ 1684238 w 2779944"/>
              <a:gd name="connsiteY11" fmla="*/ 314397 h 314397"/>
              <a:gd name="connsiteX12" fmla="*/ 1229463 w 2779944"/>
              <a:gd name="connsiteY12" fmla="*/ 314397 h 314397"/>
              <a:gd name="connsiteX13" fmla="*/ 774689 w 2779944"/>
              <a:gd name="connsiteY13" fmla="*/ 314397 h 314397"/>
              <a:gd name="connsiteX14" fmla="*/ 52401 w 2779944"/>
              <a:gd name="connsiteY14" fmla="*/ 314397 h 314397"/>
              <a:gd name="connsiteX15" fmla="*/ 0 w 2779944"/>
              <a:gd name="connsiteY15" fmla="*/ 261996 h 314397"/>
              <a:gd name="connsiteX16" fmla="*/ 0 w 2779944"/>
              <a:gd name="connsiteY16" fmla="*/ 52401 h 3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79944" h="314397" extrusionOk="0">
                <a:moveTo>
                  <a:pt x="0" y="52401"/>
                </a:moveTo>
                <a:cubicBezTo>
                  <a:pt x="-2914" y="25283"/>
                  <a:pt x="26480" y="-5235"/>
                  <a:pt x="52401" y="0"/>
                </a:cubicBezTo>
                <a:cubicBezTo>
                  <a:pt x="219722" y="-57112"/>
                  <a:pt x="509939" y="7501"/>
                  <a:pt x="640932" y="0"/>
                </a:cubicBezTo>
                <a:cubicBezTo>
                  <a:pt x="771925" y="-7501"/>
                  <a:pt x="882598" y="55712"/>
                  <a:pt x="1122458" y="0"/>
                </a:cubicBezTo>
                <a:cubicBezTo>
                  <a:pt x="1362318" y="-55712"/>
                  <a:pt x="1427327" y="30147"/>
                  <a:pt x="1710989" y="0"/>
                </a:cubicBezTo>
                <a:cubicBezTo>
                  <a:pt x="1994651" y="-30147"/>
                  <a:pt x="2071835" y="43506"/>
                  <a:pt x="2165763" y="0"/>
                </a:cubicBezTo>
                <a:cubicBezTo>
                  <a:pt x="2259691" y="-43506"/>
                  <a:pt x="2484368" y="67385"/>
                  <a:pt x="2727543" y="0"/>
                </a:cubicBezTo>
                <a:cubicBezTo>
                  <a:pt x="2758033" y="-1335"/>
                  <a:pt x="2784091" y="23837"/>
                  <a:pt x="2779944" y="52401"/>
                </a:cubicBezTo>
                <a:cubicBezTo>
                  <a:pt x="2795486" y="124684"/>
                  <a:pt x="2774992" y="175368"/>
                  <a:pt x="2779944" y="261996"/>
                </a:cubicBezTo>
                <a:cubicBezTo>
                  <a:pt x="2781249" y="289727"/>
                  <a:pt x="2754524" y="315407"/>
                  <a:pt x="2727543" y="314397"/>
                </a:cubicBezTo>
                <a:cubicBezTo>
                  <a:pt x="2456271" y="347759"/>
                  <a:pt x="2348179" y="312064"/>
                  <a:pt x="2165763" y="314397"/>
                </a:cubicBezTo>
                <a:cubicBezTo>
                  <a:pt x="1983347" y="316730"/>
                  <a:pt x="1808827" y="312899"/>
                  <a:pt x="1684238" y="314397"/>
                </a:cubicBezTo>
                <a:cubicBezTo>
                  <a:pt x="1559650" y="315895"/>
                  <a:pt x="1366319" y="275081"/>
                  <a:pt x="1229463" y="314397"/>
                </a:cubicBezTo>
                <a:cubicBezTo>
                  <a:pt x="1092608" y="353713"/>
                  <a:pt x="932846" y="283949"/>
                  <a:pt x="774689" y="314397"/>
                </a:cubicBezTo>
                <a:cubicBezTo>
                  <a:pt x="616532" y="344845"/>
                  <a:pt x="341327" y="292393"/>
                  <a:pt x="52401" y="314397"/>
                </a:cubicBezTo>
                <a:cubicBezTo>
                  <a:pt x="22713" y="308566"/>
                  <a:pt x="1133" y="290247"/>
                  <a:pt x="0" y="261996"/>
                </a:cubicBezTo>
                <a:cubicBezTo>
                  <a:pt x="-17806" y="217071"/>
                  <a:pt x="3210" y="113177"/>
                  <a:pt x="0" y="5240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733219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51964977-5539-4DFF-DA1E-8A78F6ED9887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4079776" y="2530146"/>
            <a:ext cx="1710080" cy="1244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913E9BE-D043-933B-0FBE-2E00690A5F8C}"/>
              </a:ext>
            </a:extLst>
          </p:cNvPr>
          <p:cNvSpPr txBox="1"/>
          <p:nvPr/>
        </p:nvSpPr>
        <p:spPr>
          <a:xfrm>
            <a:off x="6274026" y="2811988"/>
            <a:ext cx="2247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Altera a cor do texto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311CD61-A87B-28B7-2BB7-854E01D25931}"/>
              </a:ext>
            </a:extLst>
          </p:cNvPr>
          <p:cNvSpPr/>
          <p:nvPr/>
        </p:nvSpPr>
        <p:spPr>
          <a:xfrm>
            <a:off x="1278770" y="3857296"/>
            <a:ext cx="2728998" cy="314397"/>
          </a:xfrm>
          <a:custGeom>
            <a:avLst/>
            <a:gdLst>
              <a:gd name="connsiteX0" fmla="*/ 0 w 2728998"/>
              <a:gd name="connsiteY0" fmla="*/ 52401 h 314397"/>
              <a:gd name="connsiteX1" fmla="*/ 52401 w 2728998"/>
              <a:gd name="connsiteY1" fmla="*/ 0 h 314397"/>
              <a:gd name="connsiteX2" fmla="*/ 629724 w 2728998"/>
              <a:gd name="connsiteY2" fmla="*/ 0 h 314397"/>
              <a:gd name="connsiteX3" fmla="*/ 1102079 w 2728998"/>
              <a:gd name="connsiteY3" fmla="*/ 0 h 314397"/>
              <a:gd name="connsiteX4" fmla="*/ 1679403 w 2728998"/>
              <a:gd name="connsiteY4" fmla="*/ 0 h 314397"/>
              <a:gd name="connsiteX5" fmla="*/ 2125516 w 2728998"/>
              <a:gd name="connsiteY5" fmla="*/ 0 h 314397"/>
              <a:gd name="connsiteX6" fmla="*/ 2676597 w 2728998"/>
              <a:gd name="connsiteY6" fmla="*/ 0 h 314397"/>
              <a:gd name="connsiteX7" fmla="*/ 2728998 w 2728998"/>
              <a:gd name="connsiteY7" fmla="*/ 52401 h 314397"/>
              <a:gd name="connsiteX8" fmla="*/ 2728998 w 2728998"/>
              <a:gd name="connsiteY8" fmla="*/ 261996 h 314397"/>
              <a:gd name="connsiteX9" fmla="*/ 2676597 w 2728998"/>
              <a:gd name="connsiteY9" fmla="*/ 314397 h 314397"/>
              <a:gd name="connsiteX10" fmla="*/ 2125516 w 2728998"/>
              <a:gd name="connsiteY10" fmla="*/ 314397 h 314397"/>
              <a:gd name="connsiteX11" fmla="*/ 1653161 w 2728998"/>
              <a:gd name="connsiteY11" fmla="*/ 314397 h 314397"/>
              <a:gd name="connsiteX12" fmla="*/ 1207047 w 2728998"/>
              <a:gd name="connsiteY12" fmla="*/ 314397 h 314397"/>
              <a:gd name="connsiteX13" fmla="*/ 760934 w 2728998"/>
              <a:gd name="connsiteY13" fmla="*/ 314397 h 314397"/>
              <a:gd name="connsiteX14" fmla="*/ 52401 w 2728998"/>
              <a:gd name="connsiteY14" fmla="*/ 314397 h 314397"/>
              <a:gd name="connsiteX15" fmla="*/ 0 w 2728998"/>
              <a:gd name="connsiteY15" fmla="*/ 261996 h 314397"/>
              <a:gd name="connsiteX16" fmla="*/ 0 w 2728998"/>
              <a:gd name="connsiteY16" fmla="*/ 52401 h 31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8998" h="314397" extrusionOk="0">
                <a:moveTo>
                  <a:pt x="0" y="52401"/>
                </a:moveTo>
                <a:cubicBezTo>
                  <a:pt x="-2914" y="25283"/>
                  <a:pt x="26480" y="-5235"/>
                  <a:pt x="52401" y="0"/>
                </a:cubicBezTo>
                <a:cubicBezTo>
                  <a:pt x="322059" y="-41262"/>
                  <a:pt x="405183" y="52382"/>
                  <a:pt x="629724" y="0"/>
                </a:cubicBezTo>
                <a:cubicBezTo>
                  <a:pt x="854265" y="-52382"/>
                  <a:pt x="900548" y="55726"/>
                  <a:pt x="1102079" y="0"/>
                </a:cubicBezTo>
                <a:cubicBezTo>
                  <a:pt x="1303610" y="-55726"/>
                  <a:pt x="1537853" y="43057"/>
                  <a:pt x="1679403" y="0"/>
                </a:cubicBezTo>
                <a:cubicBezTo>
                  <a:pt x="1820953" y="-43057"/>
                  <a:pt x="1936441" y="46036"/>
                  <a:pt x="2125516" y="0"/>
                </a:cubicBezTo>
                <a:cubicBezTo>
                  <a:pt x="2314591" y="-46036"/>
                  <a:pt x="2428867" y="4806"/>
                  <a:pt x="2676597" y="0"/>
                </a:cubicBezTo>
                <a:cubicBezTo>
                  <a:pt x="2707087" y="-1335"/>
                  <a:pt x="2733145" y="23837"/>
                  <a:pt x="2728998" y="52401"/>
                </a:cubicBezTo>
                <a:cubicBezTo>
                  <a:pt x="2744540" y="124684"/>
                  <a:pt x="2724046" y="175368"/>
                  <a:pt x="2728998" y="261996"/>
                </a:cubicBezTo>
                <a:cubicBezTo>
                  <a:pt x="2730303" y="289727"/>
                  <a:pt x="2703578" y="315407"/>
                  <a:pt x="2676597" y="314397"/>
                </a:cubicBezTo>
                <a:cubicBezTo>
                  <a:pt x="2495570" y="319184"/>
                  <a:pt x="2346420" y="249042"/>
                  <a:pt x="2125516" y="314397"/>
                </a:cubicBezTo>
                <a:cubicBezTo>
                  <a:pt x="1904612" y="379752"/>
                  <a:pt x="1882466" y="258836"/>
                  <a:pt x="1653161" y="314397"/>
                </a:cubicBezTo>
                <a:cubicBezTo>
                  <a:pt x="1423856" y="369958"/>
                  <a:pt x="1427351" y="312232"/>
                  <a:pt x="1207047" y="314397"/>
                </a:cubicBezTo>
                <a:cubicBezTo>
                  <a:pt x="986743" y="316562"/>
                  <a:pt x="959810" y="285573"/>
                  <a:pt x="760934" y="314397"/>
                </a:cubicBezTo>
                <a:cubicBezTo>
                  <a:pt x="562058" y="343221"/>
                  <a:pt x="315136" y="235387"/>
                  <a:pt x="52401" y="314397"/>
                </a:cubicBezTo>
                <a:cubicBezTo>
                  <a:pt x="22713" y="308566"/>
                  <a:pt x="1133" y="290247"/>
                  <a:pt x="0" y="261996"/>
                </a:cubicBezTo>
                <a:cubicBezTo>
                  <a:pt x="-17806" y="217071"/>
                  <a:pt x="3210" y="113177"/>
                  <a:pt x="0" y="5240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733219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158F053-6237-78BF-AC97-1F35D2D5C33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007768" y="2996654"/>
            <a:ext cx="2266258" cy="1017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055DFDF-5455-83AA-A383-61D99020BC51}"/>
              </a:ext>
            </a:extLst>
          </p:cNvPr>
          <p:cNvSpPr txBox="1"/>
          <p:nvPr/>
        </p:nvSpPr>
        <p:spPr>
          <a:xfrm>
            <a:off x="750034" y="4840276"/>
            <a:ext cx="491391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&lt;Stack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screenOptions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headerShown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statusBarColor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31EDD76-C0FB-D3B7-F699-C3B1FCC4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835968"/>
            <a:ext cx="458095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9EF6-41E6-3EDD-BCCF-8834F38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BD9EA-5133-DE56-8D09-9784BEFD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Layout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E94CFE-321A-7D86-5083-EFBD3541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608576"/>
          </a:xfrm>
        </p:spPr>
        <p:txBody>
          <a:bodyPr>
            <a:normAutofit/>
          </a:bodyPr>
          <a:lstStyle/>
          <a:p>
            <a:r>
              <a:rPr lang="pt-BR" sz="1800" dirty="0"/>
              <a:t>Também é possível alterar as configurações para cada tela, usando a </a:t>
            </a:r>
            <a:r>
              <a:rPr lang="pt-BR" sz="1800" dirty="0" err="1"/>
              <a:t>tag</a:t>
            </a:r>
            <a:r>
              <a:rPr lang="pt-BR" sz="1800" dirty="0"/>
              <a:t>: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F9A1A5-5889-6D81-FBFF-5B113728E5F7}"/>
              </a:ext>
            </a:extLst>
          </p:cNvPr>
          <p:cNvSpPr txBox="1"/>
          <p:nvPr/>
        </p:nvSpPr>
        <p:spPr>
          <a:xfrm>
            <a:off x="1055440" y="2636912"/>
            <a:ext cx="91450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"caminho-completo-arquivo"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 */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&lt;/Stack&gt;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223C0B-DAA6-7083-C021-E636FE6B7CBF}"/>
              </a:ext>
            </a:extLst>
          </p:cNvPr>
          <p:cNvSpPr txBox="1"/>
          <p:nvPr/>
        </p:nvSpPr>
        <p:spPr>
          <a:xfrm>
            <a:off x="407368" y="3694094"/>
            <a:ext cx="1072919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"tela2/index"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'Tela 2'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headerStyle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&lt;/Stack&gt;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F14F90-E798-D021-C2C8-A9E6F071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3" y="5044536"/>
            <a:ext cx="4619048" cy="9714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6770594-479C-5D3F-0B13-F45A48AA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5044536"/>
            <a:ext cx="4628571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696DC-3EEC-D3D4-B35D-FFBB757C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8203-B124-B47F-92C9-D96C85B6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FDA4FF-C424-3DB4-87B4-29C5C6C6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Caso você deseje criar uma pasta para agrupar telas sem adicionar esse nome na rota, basta adicionar os parênteses no nome da pasta: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636FB8-DD37-ED34-4A78-B4F036B211D1}"/>
              </a:ext>
            </a:extLst>
          </p:cNvPr>
          <p:cNvSpPr txBox="1"/>
          <p:nvPr/>
        </p:nvSpPr>
        <p:spPr>
          <a:xfrm>
            <a:off x="609600" y="3341891"/>
            <a:ext cx="4982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lvl="1" indent="0" algn="just">
              <a:buNone/>
            </a:pPr>
            <a:r>
              <a:rPr lang="pt-BR" sz="1800" u="sng" dirty="0" err="1"/>
              <a:t>src</a:t>
            </a:r>
            <a:r>
              <a:rPr lang="pt-BR" sz="1800" u="sng" dirty="0"/>
              <a:t>/app</a:t>
            </a:r>
          </a:p>
          <a:p>
            <a:pPr marL="411480" lvl="1" indent="0" algn="just">
              <a:buNone/>
            </a:pPr>
            <a:r>
              <a:rPr lang="pt-BR" sz="1800" dirty="0"/>
              <a:t>      </a:t>
            </a:r>
            <a:r>
              <a:rPr lang="pt-BR" sz="1800" b="1" dirty="0" err="1"/>
              <a:t>index.tsx</a:t>
            </a:r>
            <a:endParaRPr lang="pt-BR" sz="1800" b="1" dirty="0"/>
          </a:p>
          <a:p>
            <a:pPr marL="411480" lvl="1" indent="0" algn="just">
              <a:buNone/>
            </a:pPr>
            <a:r>
              <a:rPr lang="pt-BR" dirty="0"/>
              <a:t>      /cadastro</a:t>
            </a:r>
          </a:p>
          <a:p>
            <a:pPr marL="411480" lvl="1" indent="0" algn="just">
              <a:buNone/>
            </a:pPr>
            <a:r>
              <a:rPr lang="pt-BR" sz="1800" b="1" dirty="0"/>
              <a:t>              </a:t>
            </a:r>
            <a:r>
              <a:rPr lang="pt-BR" sz="1800" b="1" dirty="0" err="1"/>
              <a:t>index.tsx</a:t>
            </a:r>
            <a:endParaRPr lang="pt-BR" sz="1800" b="1" dirty="0"/>
          </a:p>
          <a:p>
            <a:pPr marL="411480" lvl="1" indent="0" algn="just">
              <a:buNone/>
            </a:pPr>
            <a:r>
              <a:rPr lang="pt-BR" b="1" dirty="0"/>
              <a:t>              recuperar-</a:t>
            </a:r>
            <a:r>
              <a:rPr lang="pt-BR" b="1" dirty="0" err="1"/>
              <a:t>senha.tsx</a:t>
            </a:r>
            <a:endParaRPr lang="pt-BR" b="1" dirty="0"/>
          </a:p>
          <a:p>
            <a:pPr marL="411480" lvl="1" indent="0" algn="just">
              <a:buNone/>
            </a:pPr>
            <a:r>
              <a:rPr lang="pt-BR" sz="1800" dirty="0"/>
              <a:t>      /(autenticado)</a:t>
            </a:r>
          </a:p>
          <a:p>
            <a:pPr marL="411480" lvl="1" indent="0" algn="just">
              <a:buNone/>
            </a:pPr>
            <a:r>
              <a:rPr lang="pt-BR" b="1" dirty="0"/>
              <a:t>                </a:t>
            </a:r>
            <a:r>
              <a:rPr lang="pt-BR" b="1" dirty="0" err="1"/>
              <a:t>home.tsx</a:t>
            </a:r>
            <a:endParaRPr lang="pt-BR" b="1" dirty="0"/>
          </a:p>
          <a:p>
            <a:pPr marL="411480" lvl="1" indent="0" algn="just">
              <a:buNone/>
            </a:pPr>
            <a:r>
              <a:rPr lang="pt-BR" dirty="0"/>
              <a:t>                /perfil</a:t>
            </a:r>
          </a:p>
          <a:p>
            <a:pPr marL="411480" lvl="1" indent="0" algn="just">
              <a:buNone/>
            </a:pPr>
            <a:r>
              <a:rPr lang="pt-BR" dirty="0"/>
              <a:t>                            </a:t>
            </a:r>
            <a:r>
              <a:rPr lang="pt-BR" sz="1800" b="1" dirty="0"/>
              <a:t> </a:t>
            </a:r>
            <a:r>
              <a:rPr lang="pt-BR" b="1" dirty="0" err="1"/>
              <a:t>index.tsx</a:t>
            </a:r>
            <a:endParaRPr lang="pt-BR" dirty="0"/>
          </a:p>
          <a:p>
            <a:pPr marL="411480" lvl="1" indent="0" algn="just">
              <a:buNone/>
            </a:pPr>
            <a:r>
              <a:rPr lang="pt-BR" sz="1800" b="1" dirty="0"/>
              <a:t>                           </a:t>
            </a:r>
            <a:r>
              <a:rPr lang="pt-BR" b="1" dirty="0" err="1"/>
              <a:t>configuracoes.tsx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897CFA-97A8-0272-BC77-14DD0D6E0A7A}"/>
              </a:ext>
            </a:extLst>
          </p:cNvPr>
          <p:cNvSpPr txBox="1"/>
          <p:nvPr/>
        </p:nvSpPr>
        <p:spPr>
          <a:xfrm>
            <a:off x="5951984" y="3341891"/>
            <a:ext cx="4320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lvl="1" indent="0" algn="just">
              <a:buNone/>
            </a:pPr>
            <a:r>
              <a:rPr lang="pt-BR" sz="1800" b="1" dirty="0"/>
              <a:t>Rotas</a:t>
            </a:r>
          </a:p>
          <a:p>
            <a:pPr marL="411480" lvl="1" indent="0" algn="just">
              <a:buNone/>
            </a:pPr>
            <a:r>
              <a:rPr lang="pt-BR" sz="1800" dirty="0"/>
              <a:t>/</a:t>
            </a:r>
          </a:p>
          <a:p>
            <a:pPr marL="411480" lvl="1" indent="0" algn="just">
              <a:buNone/>
            </a:pPr>
            <a:endParaRPr lang="pt-BR" sz="1800" dirty="0"/>
          </a:p>
          <a:p>
            <a:pPr marL="411480" lvl="1" indent="0" algn="just">
              <a:buNone/>
            </a:pPr>
            <a:r>
              <a:rPr lang="pt-BR" dirty="0"/>
              <a:t>/cadastro</a:t>
            </a:r>
          </a:p>
          <a:p>
            <a:pPr marL="411480" lvl="1" indent="0" algn="just">
              <a:buNone/>
            </a:pPr>
            <a:r>
              <a:rPr lang="pt-BR" sz="1800" dirty="0"/>
              <a:t>/cadastro/recuperar-</a:t>
            </a:r>
            <a:r>
              <a:rPr lang="pt-BR" sz="1800" dirty="0" err="1"/>
              <a:t>senha.tsx</a:t>
            </a:r>
            <a:endParaRPr lang="pt-BR" sz="1800" dirty="0"/>
          </a:p>
          <a:p>
            <a:pPr marL="411480" lvl="1" indent="0" algn="just">
              <a:buNone/>
            </a:pPr>
            <a:endParaRPr lang="pt-BR" dirty="0"/>
          </a:p>
          <a:p>
            <a:pPr marL="411480" lvl="1" indent="0" algn="just">
              <a:buNone/>
            </a:pPr>
            <a:r>
              <a:rPr lang="pt-BR" dirty="0"/>
              <a:t>/home</a:t>
            </a:r>
          </a:p>
          <a:p>
            <a:pPr marL="411480" lvl="1" indent="0" algn="just">
              <a:buNone/>
            </a:pPr>
            <a:endParaRPr lang="pt-BR" dirty="0"/>
          </a:p>
          <a:p>
            <a:pPr marL="411480" lvl="1" algn="just"/>
            <a:r>
              <a:rPr lang="pt-BR" dirty="0"/>
              <a:t>/perfil</a:t>
            </a:r>
          </a:p>
          <a:p>
            <a:pPr marL="411480" lvl="1" indent="0" algn="just">
              <a:buNone/>
            </a:pPr>
            <a:r>
              <a:rPr lang="pt-BR" dirty="0"/>
              <a:t>/perfil/</a:t>
            </a:r>
            <a:r>
              <a:rPr lang="pt-BR" dirty="0" err="1"/>
              <a:t>configuracoes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0F5D4A7-5404-D4BA-18F6-76D287220EEA}"/>
              </a:ext>
            </a:extLst>
          </p:cNvPr>
          <p:cNvCxnSpPr/>
          <p:nvPr/>
        </p:nvCxnSpPr>
        <p:spPr>
          <a:xfrm>
            <a:off x="2639616" y="3861048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035387E-D229-59C3-CB88-C70EDB2AE0A2}"/>
              </a:ext>
            </a:extLst>
          </p:cNvPr>
          <p:cNvCxnSpPr>
            <a:cxnSpLocks/>
          </p:cNvCxnSpPr>
          <p:nvPr/>
        </p:nvCxnSpPr>
        <p:spPr>
          <a:xfrm>
            <a:off x="3100772" y="4365104"/>
            <a:ext cx="3283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FE5E1F4-3138-BDA9-200B-2281CE4711EC}"/>
              </a:ext>
            </a:extLst>
          </p:cNvPr>
          <p:cNvCxnSpPr>
            <a:cxnSpLocks/>
          </p:cNvCxnSpPr>
          <p:nvPr/>
        </p:nvCxnSpPr>
        <p:spPr>
          <a:xfrm>
            <a:off x="4454370" y="4653136"/>
            <a:ext cx="1929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E3D6863-AAC6-0782-A071-82DE61358974}"/>
              </a:ext>
            </a:extLst>
          </p:cNvPr>
          <p:cNvCxnSpPr>
            <a:cxnSpLocks/>
          </p:cNvCxnSpPr>
          <p:nvPr/>
        </p:nvCxnSpPr>
        <p:spPr>
          <a:xfrm>
            <a:off x="3215680" y="5157192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FE7A447-B608-DD9B-342E-82E3BA7D06DB}"/>
              </a:ext>
            </a:extLst>
          </p:cNvPr>
          <p:cNvCxnSpPr>
            <a:cxnSpLocks/>
          </p:cNvCxnSpPr>
          <p:nvPr/>
        </p:nvCxnSpPr>
        <p:spPr>
          <a:xfrm>
            <a:off x="3835025" y="5733256"/>
            <a:ext cx="25490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1C22E94-F8A1-0281-C097-4AADE069CE0F}"/>
              </a:ext>
            </a:extLst>
          </p:cNvPr>
          <p:cNvCxnSpPr>
            <a:cxnSpLocks/>
          </p:cNvCxnSpPr>
          <p:nvPr/>
        </p:nvCxnSpPr>
        <p:spPr>
          <a:xfrm>
            <a:off x="4821496" y="6021288"/>
            <a:ext cx="1562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Navegação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Dificilmente você encontrará um aplicativo com uma única tela.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Então para controlar a navegação entre as telas, 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disponibiliza alguns tipos de navegação. Os mais comuns são: </a:t>
            </a:r>
          </a:p>
          <a:p>
            <a:pPr lvl="1" algn="just"/>
            <a:r>
              <a:rPr lang="pt-BR" sz="2200" dirty="0"/>
              <a:t>Stack/Switch – Navegação entre páginas com botão de voltar (Empilhando) </a:t>
            </a:r>
          </a:p>
          <a:p>
            <a:pPr lvl="1" algn="just"/>
            <a:r>
              <a:rPr lang="pt-BR" sz="2200" dirty="0" err="1"/>
              <a:t>Drawer</a:t>
            </a:r>
            <a:r>
              <a:rPr lang="pt-BR" sz="2200" dirty="0"/>
              <a:t> – Adicionar um menu lateral para a navegação</a:t>
            </a:r>
          </a:p>
          <a:p>
            <a:pPr lvl="1" algn="just"/>
            <a:r>
              <a:rPr lang="pt-BR" sz="2200" dirty="0" err="1"/>
              <a:t>Bottom</a:t>
            </a:r>
            <a:r>
              <a:rPr lang="pt-BR" sz="2200" dirty="0"/>
              <a:t> – Adiciona as paginas como abas e botões na parte inferior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70" y="5609803"/>
            <a:ext cx="3181350" cy="771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2" y="5631799"/>
            <a:ext cx="2914650" cy="685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409" y="5625802"/>
            <a:ext cx="3314700" cy="971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44465" y="526540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4770" y="524047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Drawer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659878" y="526540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navegação é feita pela biblioteca Expo </a:t>
            </a:r>
            <a:r>
              <a:rPr lang="pt-BR" sz="2000"/>
              <a:t>Router</a:t>
            </a:r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liberar as navegações, primeiro instale o pacote abaixo no projeto: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Também será preciso alterar o arquivo inicial no </a:t>
            </a:r>
            <a:r>
              <a:rPr lang="pt-BR" sz="2000" dirty="0" err="1"/>
              <a:t>package.json</a:t>
            </a:r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1055440" y="3748391"/>
            <a:ext cx="1044116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expo install expo-router react-native-safe-area-context react-native-screens expo-linking expo-constants expo-status-bar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3B374C-05AA-49A9-B96A-9074D70FF7DE}"/>
              </a:ext>
            </a:extLst>
          </p:cNvPr>
          <p:cNvSpPr/>
          <p:nvPr/>
        </p:nvSpPr>
        <p:spPr>
          <a:xfrm>
            <a:off x="1903367" y="2647945"/>
            <a:ext cx="768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hlinkClick r:id="rId3"/>
              </a:rPr>
              <a:t>https://docs.expo.dev/router/installation/#quick-start</a:t>
            </a:r>
            <a:r>
              <a:rPr lang="pt-BR" sz="2400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E2BBB3-8352-6394-D5BE-F97E6877B6EE}"/>
              </a:ext>
            </a:extLst>
          </p:cNvPr>
          <p:cNvSpPr txBox="1"/>
          <p:nvPr/>
        </p:nvSpPr>
        <p:spPr>
          <a:xfrm>
            <a:off x="3932691" y="6115361"/>
            <a:ext cx="3624866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 "expo-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C82595-75AA-5054-990F-60F9C7C8EAC1}"/>
              </a:ext>
            </a:extLst>
          </p:cNvPr>
          <p:cNvSpPr txBox="1"/>
          <p:nvPr/>
        </p:nvSpPr>
        <p:spPr>
          <a:xfrm>
            <a:off x="3359696" y="5322261"/>
            <a:ext cx="5112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node_modules</a:t>
            </a:r>
            <a:r>
              <a:rPr lang="pt-BR" b="0" dirty="0">
                <a:effectLst/>
                <a:latin typeface="Consolas" panose="020B0609020204030204" pitchFamily="49" charset="0"/>
              </a:rPr>
              <a:t>/expo/AppEntry.js"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32F761-9231-4374-6EF0-FADCB7FDBA2F}"/>
              </a:ext>
            </a:extLst>
          </p:cNvPr>
          <p:cNvSpPr txBox="1"/>
          <p:nvPr/>
        </p:nvSpPr>
        <p:spPr>
          <a:xfrm>
            <a:off x="5103898" y="500882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 isso: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7E95E4-AF6F-0A0B-35E6-CB8ECF3DC8BC}"/>
              </a:ext>
            </a:extLst>
          </p:cNvPr>
          <p:cNvSpPr txBox="1"/>
          <p:nvPr/>
        </p:nvSpPr>
        <p:spPr>
          <a:xfrm>
            <a:off x="5236623" y="5715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isso:</a:t>
            </a:r>
          </a:p>
        </p:txBody>
      </p:sp>
    </p:spTree>
    <p:extLst>
      <p:ext uri="{BB962C8B-B14F-4D97-AF65-F5344CB8AC3E}">
        <p14:creationId xmlns:p14="http://schemas.microsoft.com/office/powerpoint/2010/main" val="1025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BBC2-8094-784C-3AD8-70D39D03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9D36-2B10-F3CA-5BB4-19C54929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42513-DDBD-E897-A13C-5F9C01A0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422504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arquivo </a:t>
            </a:r>
            <a:r>
              <a:rPr lang="pt-BR" sz="2000" u="sng" dirty="0" err="1"/>
              <a:t>app.json</a:t>
            </a:r>
            <a:r>
              <a:rPr lang="pt-BR" sz="2000" dirty="0"/>
              <a:t>, vamos adicionar a propriedade </a:t>
            </a:r>
            <a:r>
              <a:rPr lang="pt-BR" sz="2000" u="sng" dirty="0" err="1"/>
              <a:t>scheme</a:t>
            </a:r>
            <a:r>
              <a:rPr lang="pt-BR" sz="2000" dirty="0"/>
              <a:t>, que funciona como uma </a:t>
            </a:r>
            <a:r>
              <a:rPr lang="pt-BR" sz="2000" dirty="0" err="1"/>
              <a:t>url</a:t>
            </a:r>
            <a:r>
              <a:rPr lang="pt-BR" sz="2000" dirty="0"/>
              <a:t> base para linkar as páginas. Pode ser qualquer nome sem espaço ou caracteres especiais: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 certifique-se que o babel.config.js está usando o plugin babel-</a:t>
            </a:r>
            <a:r>
              <a:rPr lang="pt-BR" sz="2000" dirty="0" err="1"/>
              <a:t>preset</a:t>
            </a:r>
            <a:r>
              <a:rPr lang="pt-BR" sz="2000" dirty="0"/>
              <a:t>-expo:</a:t>
            </a:r>
          </a:p>
          <a:p>
            <a:pPr lvl="1" algn="just"/>
            <a:r>
              <a:rPr lang="pt-BR" sz="1800" dirty="0"/>
              <a:t>Na versões atuais já vem.</a:t>
            </a:r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21D7D-1F86-7A17-8564-20906607378C}"/>
              </a:ext>
            </a:extLst>
          </p:cNvPr>
          <p:cNvSpPr txBox="1"/>
          <p:nvPr/>
        </p:nvSpPr>
        <p:spPr>
          <a:xfrm>
            <a:off x="7320136" y="1040249"/>
            <a:ext cx="43924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"expo": {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navegacao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-expo-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slug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navegacao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-expo-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scheme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": "app",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"</a:t>
            </a:r>
            <a:r>
              <a:rPr lang="pt-BR" sz="1600" b="0" dirty="0" err="1">
                <a:effectLst/>
                <a:latin typeface="Consolas" panose="020B0609020204030204" pitchFamily="49" charset="0"/>
              </a:rPr>
              <a:t>version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": "1.0.0",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...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CC959-E850-4E2C-25CD-034A256B47A7}"/>
              </a:ext>
            </a:extLst>
          </p:cNvPr>
          <p:cNvSpPr txBox="1"/>
          <p:nvPr/>
        </p:nvSpPr>
        <p:spPr>
          <a:xfrm>
            <a:off x="7334697" y="4063425"/>
            <a:ext cx="46805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(api)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api.cache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presets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'babel-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preset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-expo'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65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B3CFE-E510-4D7D-A618-6A0E6C280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2D67-D436-879B-7DA8-871E7E19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DD397-6C37-20B6-C7FA-97CFABAA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46085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navegação das páginas do Expo </a:t>
            </a:r>
            <a:r>
              <a:rPr lang="pt-BR" sz="2000" dirty="0" err="1"/>
              <a:t>Router</a:t>
            </a:r>
            <a:r>
              <a:rPr lang="pt-BR" sz="2000" dirty="0"/>
              <a:t>, deve acontecer dentro de uma pasta </a:t>
            </a:r>
            <a:r>
              <a:rPr lang="pt-BR" sz="2000" u="sng" dirty="0"/>
              <a:t>app</a:t>
            </a:r>
            <a:r>
              <a:rPr lang="pt-BR" sz="2000" dirty="0"/>
              <a:t> ou </a:t>
            </a:r>
            <a:r>
              <a:rPr lang="pt-BR" sz="2000" u="sng" dirty="0" err="1"/>
              <a:t>src</a:t>
            </a:r>
            <a:r>
              <a:rPr lang="pt-BR" sz="2000" u="sng" dirty="0"/>
              <a:t>/app</a:t>
            </a:r>
            <a:r>
              <a:rPr lang="pt-BR" sz="2000" dirty="0"/>
              <a:t>, onde as páginas serão os itens exportado como padrão:</a:t>
            </a:r>
          </a:p>
          <a:p>
            <a:pPr algn="just"/>
            <a:endParaRPr lang="pt-BR" sz="2000" dirty="0"/>
          </a:p>
          <a:p>
            <a:pPr marL="411480" lvl="1" indent="0" algn="just">
              <a:buNone/>
            </a:pPr>
            <a:r>
              <a:rPr lang="pt-BR" sz="1800" u="sng" dirty="0" err="1"/>
              <a:t>src</a:t>
            </a:r>
            <a:r>
              <a:rPr lang="pt-BR" sz="1800" u="sng" dirty="0"/>
              <a:t>/app</a:t>
            </a:r>
          </a:p>
          <a:p>
            <a:pPr marL="411480" lvl="1" indent="0" algn="just">
              <a:buNone/>
            </a:pPr>
            <a:r>
              <a:rPr lang="pt-BR" sz="1800" dirty="0"/>
              <a:t>      </a:t>
            </a:r>
            <a:r>
              <a:rPr lang="pt-BR" sz="1800" b="1" dirty="0"/>
              <a:t>pagina1.tsx</a:t>
            </a:r>
          </a:p>
          <a:p>
            <a:pPr marL="411480" lvl="1" indent="0" algn="just">
              <a:buNone/>
            </a:pPr>
            <a:r>
              <a:rPr lang="pt-BR" sz="1800" b="1" dirty="0"/>
              <a:t>      pagina2.tsx</a:t>
            </a:r>
          </a:p>
          <a:p>
            <a:pPr marL="411480" lvl="1" indent="0" algn="just">
              <a:buNone/>
            </a:pPr>
            <a:r>
              <a:rPr lang="pt-BR" sz="1800" dirty="0"/>
              <a:t>      </a:t>
            </a:r>
            <a:r>
              <a:rPr lang="pt-BR" sz="1800" u="sng" dirty="0"/>
              <a:t>pasta1/</a:t>
            </a:r>
          </a:p>
          <a:p>
            <a:pPr marL="411480" lvl="1" indent="0" algn="just">
              <a:buNone/>
            </a:pPr>
            <a:r>
              <a:rPr lang="pt-BR" sz="1800" dirty="0"/>
              <a:t>                </a:t>
            </a:r>
            <a:r>
              <a:rPr lang="pt-BR" sz="1800" b="1" dirty="0"/>
              <a:t>pagina3.tsx</a:t>
            </a:r>
          </a:p>
          <a:p>
            <a:pPr marL="411480" lvl="1" indent="0" algn="just">
              <a:buNone/>
            </a:pPr>
            <a:r>
              <a:rPr lang="pt-BR" sz="1800" dirty="0"/>
              <a:t>      </a:t>
            </a:r>
            <a:r>
              <a:rPr lang="pt-BR" sz="1800" u="sng" dirty="0"/>
              <a:t>pasta2/</a:t>
            </a:r>
          </a:p>
          <a:p>
            <a:pPr marL="411480" lvl="1" indent="0" algn="just">
              <a:buNone/>
            </a:pPr>
            <a:r>
              <a:rPr lang="pt-BR" sz="1800" dirty="0"/>
              <a:t>                </a:t>
            </a:r>
            <a:r>
              <a:rPr lang="pt-BR" sz="1800" b="1" dirty="0" err="1"/>
              <a:t>index.tsx</a:t>
            </a:r>
            <a:endParaRPr lang="pt-BR" sz="1800" b="1" dirty="0"/>
          </a:p>
          <a:p>
            <a:pPr lvl="1" algn="just"/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FBBD5C-8769-44CE-AB46-A30E87099A59}"/>
              </a:ext>
            </a:extLst>
          </p:cNvPr>
          <p:cNvSpPr txBox="1"/>
          <p:nvPr/>
        </p:nvSpPr>
        <p:spPr>
          <a:xfrm>
            <a:off x="5303912" y="3068960"/>
            <a:ext cx="1859805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Rotas:</a:t>
            </a:r>
          </a:p>
          <a:p>
            <a:r>
              <a:rPr lang="pt-BR" dirty="0"/>
              <a:t>/pagina1</a:t>
            </a:r>
          </a:p>
          <a:p>
            <a:r>
              <a:rPr lang="pt-BR" dirty="0"/>
              <a:t>/pagina2</a:t>
            </a:r>
          </a:p>
          <a:p>
            <a:endParaRPr lang="pt-BR" dirty="0"/>
          </a:p>
          <a:p>
            <a:endParaRPr lang="pt-BR" sz="1050" dirty="0"/>
          </a:p>
          <a:p>
            <a:r>
              <a:rPr lang="pt-BR" dirty="0"/>
              <a:t>/pasta1/pagina3</a:t>
            </a:r>
          </a:p>
          <a:p>
            <a:endParaRPr lang="pt-BR" dirty="0"/>
          </a:p>
          <a:p>
            <a:r>
              <a:rPr lang="pt-BR" dirty="0"/>
              <a:t>/pasta2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4CC6189-80B3-8D81-8975-A8416EBB8174}"/>
              </a:ext>
            </a:extLst>
          </p:cNvPr>
          <p:cNvCxnSpPr/>
          <p:nvPr/>
        </p:nvCxnSpPr>
        <p:spPr>
          <a:xfrm>
            <a:off x="2927648" y="3573016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A2E207-7AB3-624E-2653-BC67DEFCDDAF}"/>
              </a:ext>
            </a:extLst>
          </p:cNvPr>
          <p:cNvCxnSpPr/>
          <p:nvPr/>
        </p:nvCxnSpPr>
        <p:spPr>
          <a:xfrm>
            <a:off x="2927648" y="3861048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9364726-D3FF-2C8C-6D48-7F756F784411}"/>
              </a:ext>
            </a:extLst>
          </p:cNvPr>
          <p:cNvCxnSpPr>
            <a:cxnSpLocks/>
          </p:cNvCxnSpPr>
          <p:nvPr/>
        </p:nvCxnSpPr>
        <p:spPr>
          <a:xfrm>
            <a:off x="3431704" y="4509120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92901C2-B713-ED17-4522-35A3A3FED3A5}"/>
              </a:ext>
            </a:extLst>
          </p:cNvPr>
          <p:cNvCxnSpPr>
            <a:cxnSpLocks/>
          </p:cNvCxnSpPr>
          <p:nvPr/>
        </p:nvCxnSpPr>
        <p:spPr>
          <a:xfrm>
            <a:off x="3118259" y="5157192"/>
            <a:ext cx="2113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46085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nossos testes, vamos criar as telas:</a:t>
            </a:r>
          </a:p>
          <a:p>
            <a:pPr lvl="1" algn="just"/>
            <a:r>
              <a:rPr lang="pt-BR" sz="2000" dirty="0"/>
              <a:t>/</a:t>
            </a:r>
            <a:r>
              <a:rPr lang="pt-BR" sz="2000" dirty="0" err="1"/>
              <a:t>src</a:t>
            </a:r>
            <a:r>
              <a:rPr lang="pt-BR" sz="2000" dirty="0"/>
              <a:t>/app/</a:t>
            </a:r>
            <a:r>
              <a:rPr lang="pt-BR" sz="2000" dirty="0" err="1"/>
              <a:t>index.tsx</a:t>
            </a:r>
            <a:endParaRPr lang="pt-BR" sz="2000" dirty="0"/>
          </a:p>
          <a:p>
            <a:pPr lvl="1" algn="just"/>
            <a:r>
              <a:rPr lang="pt-BR" sz="2000" dirty="0"/>
              <a:t>/</a:t>
            </a:r>
            <a:r>
              <a:rPr lang="pt-BR" sz="2000" dirty="0" err="1"/>
              <a:t>src</a:t>
            </a:r>
            <a:r>
              <a:rPr lang="pt-BR" sz="2000" dirty="0"/>
              <a:t>/app/tela1.tsx</a:t>
            </a:r>
          </a:p>
          <a:p>
            <a:pPr lvl="1" algn="just"/>
            <a:r>
              <a:rPr lang="pt-BR" sz="2000" dirty="0"/>
              <a:t>/</a:t>
            </a:r>
            <a:r>
              <a:rPr lang="pt-BR" sz="2000" dirty="0" err="1"/>
              <a:t>src</a:t>
            </a:r>
            <a:r>
              <a:rPr lang="pt-BR" sz="2000" dirty="0"/>
              <a:t>/app/tela2/</a:t>
            </a:r>
            <a:r>
              <a:rPr lang="pt-BR" sz="2000" dirty="0" err="1"/>
              <a:t>index.tsx</a:t>
            </a:r>
            <a:endParaRPr lang="pt-BR" sz="2000" dirty="0"/>
          </a:p>
          <a:p>
            <a:pPr lvl="1" algn="just"/>
            <a:endParaRPr lang="pt-BR" sz="2000" dirty="0"/>
          </a:p>
          <a:p>
            <a:pPr marL="411480" lvl="1" indent="0" algn="just">
              <a:buNone/>
            </a:pPr>
            <a:r>
              <a:rPr lang="pt-BR" sz="2000" dirty="0"/>
              <a:t>OBS: A função tem que ter um default para saber </a:t>
            </a:r>
          </a:p>
          <a:p>
            <a:pPr marL="411480" lvl="1" indent="0" algn="just">
              <a:buNone/>
            </a:pPr>
            <a:r>
              <a:rPr lang="pt-BR" sz="2000" dirty="0"/>
              <a:t>qual será o conteúdo importado	</a:t>
            </a:r>
          </a:p>
          <a:p>
            <a:pPr lvl="1" algn="just"/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F73296-72DC-DFFA-6320-A4C79C6596FC}"/>
              </a:ext>
            </a:extLst>
          </p:cNvPr>
          <p:cNvSpPr txBox="1"/>
          <p:nvPr/>
        </p:nvSpPr>
        <p:spPr>
          <a:xfrm>
            <a:off x="7032104" y="127334"/>
            <a:ext cx="47525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Home(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Bem vindo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AE435-C64B-6A1E-DAB9-721ADEB0C18B}"/>
              </a:ext>
            </a:extLst>
          </p:cNvPr>
          <p:cNvSpPr txBox="1"/>
          <p:nvPr/>
        </p:nvSpPr>
        <p:spPr>
          <a:xfrm>
            <a:off x="7007438" y="2300384"/>
            <a:ext cx="50267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Tela1Screen(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Tela 2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0100C9-5CD8-2C13-7B26-34474E4E33FC}"/>
              </a:ext>
            </a:extLst>
          </p:cNvPr>
          <p:cNvSpPr txBox="1"/>
          <p:nvPr/>
        </p:nvSpPr>
        <p:spPr>
          <a:xfrm>
            <a:off x="7007438" y="4484872"/>
            <a:ext cx="50267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Tela2Screen(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Tela 2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39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de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460851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E como podemos trocar de uma tela para outra?</a:t>
            </a:r>
          </a:p>
          <a:p>
            <a:pPr lvl="1" algn="just"/>
            <a:r>
              <a:rPr lang="pt-BR" sz="1800" dirty="0"/>
              <a:t>Existem dois formados</a:t>
            </a:r>
          </a:p>
          <a:p>
            <a:pPr marL="704088" lvl="2" indent="0" algn="just">
              <a:buNone/>
            </a:pPr>
            <a:endParaRPr lang="pt-BR" sz="1600" dirty="0"/>
          </a:p>
          <a:p>
            <a:pPr algn="just"/>
            <a:r>
              <a:rPr lang="pt-BR" sz="2200" dirty="0"/>
              <a:t>Opção 1 – Mudar direto no layout usando o Link: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Opção 2 – Via código com o </a:t>
            </a:r>
            <a:r>
              <a:rPr lang="pt-BR" sz="2200" dirty="0" err="1"/>
              <a:t>router</a:t>
            </a:r>
            <a:r>
              <a:rPr lang="pt-BR" sz="2200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B027E3-B836-7330-6824-7FE004FB6F12}"/>
              </a:ext>
            </a:extLst>
          </p:cNvPr>
          <p:cNvSpPr txBox="1"/>
          <p:nvPr/>
        </p:nvSpPr>
        <p:spPr>
          <a:xfrm>
            <a:off x="7176120" y="2440980"/>
            <a:ext cx="47033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Link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'expo-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A6B8CA-5D05-176A-7336-B53A3CD19FBA}"/>
              </a:ext>
            </a:extLst>
          </p:cNvPr>
          <p:cNvSpPr txBox="1"/>
          <p:nvPr/>
        </p:nvSpPr>
        <p:spPr>
          <a:xfrm>
            <a:off x="7190681" y="2967335"/>
            <a:ext cx="47033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"/caminho-outra-tela"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Clique-me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&lt;/Link&gt;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99B57B-698F-1758-A20D-B7111E53DB62}"/>
              </a:ext>
            </a:extLst>
          </p:cNvPr>
          <p:cNvSpPr txBox="1"/>
          <p:nvPr/>
        </p:nvSpPr>
        <p:spPr>
          <a:xfrm>
            <a:off x="2495600" y="4726014"/>
            <a:ext cx="4896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router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'expo-router'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53EA46-6639-E927-2A72-1739911D718B}"/>
              </a:ext>
            </a:extLst>
          </p:cNvPr>
          <p:cNvSpPr txBox="1"/>
          <p:nvPr/>
        </p:nvSpPr>
        <p:spPr>
          <a:xfrm>
            <a:off x="997224" y="5095346"/>
            <a:ext cx="10585176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'/caminho-outra-tela'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botão de voltar, faz com que volte para tela anterior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router.replace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'/caminho-outra-tela'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botão de voltar não funciona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router.back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//Volta para tela anterior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0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20217-BE6E-A2E6-68E4-3D79F1B9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00DE-46E5-C30F-7632-3BC4DCD0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8E0047-C3CE-C9DE-2E79-B8D50FA6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Na tela Inicial adicione: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D0C0EC-328B-975A-95D2-29D26AF2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33097"/>
            <a:ext cx="3857625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AAC24C-8EA8-1BE2-602F-EE9FB48A64EC}"/>
              </a:ext>
            </a:extLst>
          </p:cNvPr>
          <p:cNvSpPr txBox="1"/>
          <p:nvPr/>
        </p:nvSpPr>
        <p:spPr>
          <a:xfrm>
            <a:off x="3935760" y="1412776"/>
            <a:ext cx="3148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Navegar para tela 1 com Link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A4849D-5B26-9D3E-8145-7AB5F5382CBA}"/>
              </a:ext>
            </a:extLst>
          </p:cNvPr>
          <p:cNvSpPr txBox="1"/>
          <p:nvPr/>
        </p:nvSpPr>
        <p:spPr>
          <a:xfrm>
            <a:off x="3647728" y="4891226"/>
            <a:ext cx="33217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Navegar para tela 1 com </a:t>
            </a:r>
            <a:r>
              <a:rPr lang="pt-BR" dirty="0" err="1"/>
              <a:t>router</a:t>
            </a:r>
            <a:endParaRPr lang="pt-BR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F92707B-75D8-0296-1223-4BA9480DD9F4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7084380" y="1597442"/>
            <a:ext cx="1531901" cy="651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BAED240-D15F-F76B-F415-A574C90BA3A4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6969472" y="4379086"/>
            <a:ext cx="1214761" cy="6968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5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3650</TotalTime>
  <Words>1464</Words>
  <Application>Microsoft Office PowerPoint</Application>
  <PresentationFormat>Widescreen</PresentationFormat>
  <Paragraphs>252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Georgia</vt:lpstr>
      <vt:lpstr>Trebuchet MS</vt:lpstr>
      <vt:lpstr>Wingdings 2</vt:lpstr>
      <vt:lpstr>Urbano</vt:lpstr>
      <vt:lpstr>Programação Mobile Expo Router - Stack</vt:lpstr>
      <vt:lpstr>Navegação</vt:lpstr>
      <vt:lpstr>Navegação</vt:lpstr>
      <vt:lpstr>Navegação</vt:lpstr>
      <vt:lpstr>Navegação</vt:lpstr>
      <vt:lpstr>Navegação</vt:lpstr>
      <vt:lpstr>Navegação</vt:lpstr>
      <vt:lpstr>Trocando de tela</vt:lpstr>
      <vt:lpstr>Praticando</vt:lpstr>
      <vt:lpstr>Praticando</vt:lpstr>
      <vt:lpstr>Reconhecendo Rotas</vt:lpstr>
      <vt:lpstr>Passando parâmetro entre telas</vt:lpstr>
      <vt:lpstr>Passando parâmetro entre telas</vt:lpstr>
      <vt:lpstr>Praticando</vt:lpstr>
      <vt:lpstr>Mudando Layout</vt:lpstr>
      <vt:lpstr>Mudando Layout</vt:lpstr>
      <vt:lpstr>Mudando Layout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415</cp:revision>
  <dcterms:created xsi:type="dcterms:W3CDTF">2017-03-10T13:05:03Z</dcterms:created>
  <dcterms:modified xsi:type="dcterms:W3CDTF">2024-04-04T18:44:51Z</dcterms:modified>
</cp:coreProperties>
</file>