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5" r:id="rId3"/>
    <p:sldId id="257" r:id="rId4"/>
    <p:sldId id="336" r:id="rId5"/>
    <p:sldId id="312" r:id="rId6"/>
    <p:sldId id="313" r:id="rId7"/>
    <p:sldId id="315" r:id="rId8"/>
    <p:sldId id="333" r:id="rId9"/>
    <p:sldId id="334" r:id="rId10"/>
    <p:sldId id="311" r:id="rId11"/>
    <p:sldId id="337" r:id="rId12"/>
    <p:sldId id="309" r:id="rId13"/>
    <p:sldId id="317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5" r:id="rId25"/>
    <p:sldId id="33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24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/>
              <a:t>Programação Mobile</a:t>
            </a:r>
            <a:br>
              <a:rPr lang="pt-BR" sz="6000" dirty="0"/>
            </a:br>
            <a:r>
              <a:rPr lang="pt-BR" sz="3600" dirty="0"/>
              <a:t>Pré-Requisitos - </a:t>
            </a:r>
            <a:r>
              <a:rPr lang="pt-BR" sz="3600" dirty="0" err="1"/>
              <a:t>TypeScript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636912"/>
            <a:ext cx="6202813" cy="16990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com EXPO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Enquanto baixa, aproveite para sua conta gratuitamente no site da EXPO para usufruir de todos os recursos: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Esse passo é necessário para gerar o build do código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839416" y="3356992"/>
            <a:ext cx="3135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hlinkClick r:id="rId3"/>
              </a:rPr>
              <a:t>https://expo.io/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098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 Online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Uma alternativa bacana também é o Snack Expo, que permite criar projetos simples online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7032104" y="1143000"/>
            <a:ext cx="29274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/>
              <a:t>https://snack.expo.dev/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3BF03D-AA21-53C1-84A7-3578F720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916742"/>
            <a:ext cx="5300000" cy="29904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28A610-CB39-7D76-19E2-7AB3E787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2852936"/>
            <a:ext cx="2286868" cy="350557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856982-C4E3-F234-9AD9-638464E24E10}"/>
              </a:ext>
            </a:extLst>
          </p:cNvPr>
          <p:cNvSpPr txBox="1"/>
          <p:nvPr/>
        </p:nvSpPr>
        <p:spPr>
          <a:xfrm>
            <a:off x="8760297" y="2916742"/>
            <a:ext cx="33123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As opções</a:t>
            </a:r>
            <a:br>
              <a:rPr lang="pt-BR" sz="1400" dirty="0"/>
            </a:br>
            <a:r>
              <a:rPr lang="pt-BR" sz="1400" dirty="0" err="1"/>
              <a:t>My</a:t>
            </a:r>
            <a:r>
              <a:rPr lang="pt-BR" sz="1400" dirty="0"/>
              <a:t> Device – permite roda no seu celular scaneando o </a:t>
            </a:r>
            <a:r>
              <a:rPr lang="pt-BR" sz="1400" dirty="0" err="1"/>
              <a:t>qrcode</a:t>
            </a:r>
            <a:r>
              <a:rPr lang="pt-BR" sz="1400" dirty="0"/>
              <a:t> no app Expo Go</a:t>
            </a:r>
          </a:p>
          <a:p>
            <a:endParaRPr lang="pt-BR" sz="1400" dirty="0"/>
          </a:p>
          <a:p>
            <a:r>
              <a:rPr lang="pt-BR" sz="1400" dirty="0"/>
              <a:t>iOS/Android – usar um emulador do expo (Terá fila de espera)</a:t>
            </a:r>
          </a:p>
          <a:p>
            <a:endParaRPr lang="pt-BR" sz="1400" dirty="0"/>
          </a:p>
          <a:p>
            <a:r>
              <a:rPr lang="pt-BR" sz="1400" dirty="0"/>
              <a:t>Web – Rodar a versão web do seu app, que pode não ter alguns recursos funcionais.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74D5AE3-65EE-482E-E2E4-BCFEB563120E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255610" y="3549310"/>
            <a:ext cx="1176724" cy="9361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FCA6AB0-4E2C-EA56-54DF-389330B7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230" y="5214926"/>
            <a:ext cx="2285714" cy="15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3F6C07-08DE-AE5C-1A75-8015326529A5}"/>
              </a:ext>
            </a:extLst>
          </p:cNvPr>
          <p:cNvSpPr txBox="1"/>
          <p:nvPr/>
        </p:nvSpPr>
        <p:spPr>
          <a:xfrm>
            <a:off x="8728798" y="6268669"/>
            <a:ext cx="26697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Pode escolher a versão do expo 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4C7F6A5-E256-CDAB-AE33-C99E6F6CD450}"/>
              </a:ext>
            </a:extLst>
          </p:cNvPr>
          <p:cNvCxnSpPr>
            <a:cxnSpLocks/>
          </p:cNvCxnSpPr>
          <p:nvPr/>
        </p:nvCxnSpPr>
        <p:spPr>
          <a:xfrm>
            <a:off x="4871864" y="5841288"/>
            <a:ext cx="1339763" cy="75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/>
              <a:t>TypeScript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66783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Antes de iniciarmos o </a:t>
            </a:r>
            <a:r>
              <a:rPr lang="pt-BR" sz="2000" dirty="0" err="1"/>
              <a:t>ReactNative</a:t>
            </a:r>
            <a:r>
              <a:rPr lang="pt-BR" sz="2000" dirty="0"/>
              <a:t>, vamos aprender um pouco sobre a linguagem </a:t>
            </a:r>
            <a:r>
              <a:rPr lang="pt-BR" sz="2000" dirty="0" err="1"/>
              <a:t>TypeScript</a:t>
            </a:r>
            <a:r>
              <a:rPr lang="pt-BR" sz="2000" dirty="0"/>
              <a:t>, então instale o comando abaixo:</a:t>
            </a:r>
          </a:p>
          <a:p>
            <a:endParaRPr lang="pt-BR" sz="2000" dirty="0"/>
          </a:p>
          <a:p>
            <a:pPr marL="109728" indent="0">
              <a:buNone/>
            </a:pPr>
            <a:endParaRPr lang="pt-BR" sz="2000" dirty="0"/>
          </a:p>
          <a:p>
            <a:r>
              <a:rPr lang="pt-BR" sz="2000" dirty="0"/>
              <a:t>O </a:t>
            </a:r>
            <a:r>
              <a:rPr lang="pt-BR" sz="2000" u="sng" dirty="0" err="1"/>
              <a:t>TypeScript</a:t>
            </a:r>
            <a:r>
              <a:rPr lang="pt-BR" sz="2000" dirty="0"/>
              <a:t> é uma linguagem compilada, que ao ser </a:t>
            </a:r>
            <a:r>
              <a:rPr lang="pt-BR" sz="2000" u="sng" dirty="0"/>
              <a:t>compilado</a:t>
            </a:r>
            <a:r>
              <a:rPr lang="pt-BR" sz="2000" dirty="0"/>
              <a:t> irá gerar um código equivalente em </a:t>
            </a:r>
            <a:r>
              <a:rPr lang="pt-BR" sz="2000" u="sng" dirty="0" err="1"/>
              <a:t>JavaScript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A vantagem do </a:t>
            </a:r>
            <a:r>
              <a:rPr lang="pt-BR" sz="2000" dirty="0" err="1"/>
              <a:t>TypeScript</a:t>
            </a:r>
            <a:r>
              <a:rPr lang="pt-BR" sz="2000" dirty="0"/>
              <a:t> é o uso de </a:t>
            </a:r>
            <a:r>
              <a:rPr lang="pt-BR" sz="2000" dirty="0" err="1"/>
              <a:t>tipagens</a:t>
            </a:r>
            <a:r>
              <a:rPr lang="pt-BR" sz="2000" dirty="0"/>
              <a:t> e conceitos de POO já conhecidos por a gente.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4583833" y="3068960"/>
            <a:ext cx="30844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–g  </a:t>
            </a:r>
            <a:r>
              <a:rPr lang="pt-BR" sz="2000" dirty="0" err="1"/>
              <a:t>typescript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528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Node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nosso teste, crie um pasta e abra essa mesma pasta no Visual Studio </a:t>
            </a:r>
            <a:r>
              <a:rPr lang="pt-BR" sz="2000" dirty="0" err="1"/>
              <a:t>Code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Crie um arquivo </a:t>
            </a:r>
            <a:r>
              <a:rPr lang="pt-BR" sz="2000" dirty="0" err="1"/>
              <a:t>JavaScript</a:t>
            </a:r>
            <a:r>
              <a:rPr lang="pt-BR" sz="2000" dirty="0"/>
              <a:t> teste.js que exiba na tela um “</a:t>
            </a:r>
            <a:r>
              <a:rPr lang="pt-BR" sz="2000" dirty="0" err="1"/>
              <a:t>Ola</a:t>
            </a:r>
            <a:r>
              <a:rPr lang="pt-BR" sz="2000" dirty="0"/>
              <a:t> Mundo”.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Abra o terminal do VS </a:t>
            </a:r>
            <a:r>
              <a:rPr lang="pt-BR" sz="2000" dirty="0" err="1"/>
              <a:t>Code</a:t>
            </a:r>
            <a:r>
              <a:rPr lang="pt-BR" sz="2000" dirty="0"/>
              <a:t> e execute o teu arquivo chamando: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4151784" y="3554646"/>
            <a:ext cx="3350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Ola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mundo"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5229200"/>
            <a:ext cx="5932436" cy="8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primeiro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Tudo que é possível fazer no </a:t>
            </a:r>
            <a:r>
              <a:rPr lang="pt-BR" sz="2000" dirty="0" err="1"/>
              <a:t>JavaScript</a:t>
            </a:r>
            <a:r>
              <a:rPr lang="pt-BR" sz="2000" dirty="0"/>
              <a:t> também é possível fazer no </a:t>
            </a:r>
            <a:r>
              <a:rPr lang="pt-BR" sz="2000" dirty="0" err="1"/>
              <a:t>TypeScript</a:t>
            </a:r>
            <a:r>
              <a:rPr lang="pt-BR" sz="2000" dirty="0"/>
              <a:t>, então crie um arquivo </a:t>
            </a:r>
            <a:r>
              <a:rPr lang="pt-BR" sz="2000" dirty="0" err="1"/>
              <a:t>TypeScript</a:t>
            </a:r>
            <a:r>
              <a:rPr lang="pt-BR" sz="2000" dirty="0"/>
              <a:t> </a:t>
            </a:r>
            <a:r>
              <a:rPr lang="pt-BR" sz="2000" u="sng" dirty="0"/>
              <a:t>teste2.ts.</a:t>
            </a:r>
          </a:p>
          <a:p>
            <a:endParaRPr lang="pt-BR" sz="2000" u="sng" dirty="0"/>
          </a:p>
          <a:p>
            <a:r>
              <a:rPr lang="pt-BR" sz="2000" dirty="0"/>
              <a:t> E faça o mesmo que foi feito com o </a:t>
            </a:r>
            <a:r>
              <a:rPr lang="pt-BR" sz="2000" dirty="0" err="1"/>
              <a:t>JavaScript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6584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Variavel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325112"/>
          </a:xfrm>
        </p:spPr>
        <p:txBody>
          <a:bodyPr>
            <a:normAutofit/>
          </a:bodyPr>
          <a:lstStyle/>
          <a:p>
            <a:r>
              <a:rPr lang="pt-BR" sz="2000" dirty="0"/>
              <a:t>Para criar uma variável em </a:t>
            </a:r>
            <a:r>
              <a:rPr lang="pt-BR" sz="2000" dirty="0" err="1"/>
              <a:t>JavaScript</a:t>
            </a:r>
            <a:r>
              <a:rPr lang="pt-BR" sz="2000" dirty="0"/>
              <a:t> usamos var ou </a:t>
            </a:r>
            <a:r>
              <a:rPr lang="pt-BR" sz="2000" dirty="0" err="1"/>
              <a:t>let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Em </a:t>
            </a:r>
            <a:r>
              <a:rPr lang="pt-BR" sz="2000" dirty="0" err="1"/>
              <a:t>TypeScript</a:t>
            </a:r>
            <a:r>
              <a:rPr lang="pt-BR" sz="2000" dirty="0"/>
              <a:t> </a:t>
            </a:r>
            <a:r>
              <a:rPr lang="pt-BR" sz="2000" u="sng" dirty="0"/>
              <a:t>opcionalmente</a:t>
            </a:r>
            <a:r>
              <a:rPr lang="pt-BR" sz="2000" dirty="0"/>
              <a:t> podemos definir os tipo, após declarar a variável, adicionando “:”.</a:t>
            </a:r>
          </a:p>
          <a:p>
            <a:endParaRPr lang="pt-BR" sz="2000" u="sng" dirty="0"/>
          </a:p>
          <a:p>
            <a:endParaRPr lang="pt-BR" sz="2000" u="sng" dirty="0"/>
          </a:p>
          <a:p>
            <a:endParaRPr lang="pt-BR" sz="2000" u="sng" dirty="0"/>
          </a:p>
          <a:p>
            <a:endParaRPr lang="pt-BR" sz="2000" u="sng" dirty="0"/>
          </a:p>
          <a:p>
            <a:r>
              <a:rPr lang="pt-BR" sz="2000" dirty="0"/>
              <a:t>Os tipos são: </a:t>
            </a:r>
            <a:r>
              <a:rPr lang="pt-BR" sz="2000" dirty="0" err="1"/>
              <a:t>number</a:t>
            </a:r>
            <a:r>
              <a:rPr lang="pt-BR" sz="2000" dirty="0"/>
              <a:t>, </a:t>
            </a:r>
            <a:r>
              <a:rPr lang="pt-BR" sz="2000" dirty="0" err="1"/>
              <a:t>string</a:t>
            </a:r>
            <a:r>
              <a:rPr lang="pt-BR" sz="2000" dirty="0"/>
              <a:t>, </a:t>
            </a:r>
            <a:r>
              <a:rPr lang="pt-BR" sz="2000" dirty="0" err="1"/>
              <a:t>boolean</a:t>
            </a:r>
            <a:r>
              <a:rPr lang="pt-BR" sz="2000" dirty="0"/>
              <a:t>, Classes, Objetos, Interfaces, </a:t>
            </a:r>
            <a:r>
              <a:rPr lang="pt-BR" sz="2000" dirty="0" err="1"/>
              <a:t>any</a:t>
            </a:r>
            <a:r>
              <a:rPr lang="pt-BR" sz="2000" dirty="0"/>
              <a:t>, tipo[]. 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4151784" y="2708920"/>
            <a:ext cx="32221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variavel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"texto"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//ou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variavel2 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33174" y="4411980"/>
            <a:ext cx="40593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variavel: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"texto"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//ou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variavel2: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56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compilar um código </a:t>
            </a:r>
            <a:r>
              <a:rPr lang="pt-BR" sz="2000" dirty="0" err="1"/>
              <a:t>TypeScript</a:t>
            </a:r>
            <a:r>
              <a:rPr lang="pt-BR" sz="2000" dirty="0"/>
              <a:t> para </a:t>
            </a:r>
            <a:r>
              <a:rPr lang="pt-BR" sz="2000" dirty="0" err="1"/>
              <a:t>javascript</a:t>
            </a:r>
            <a:r>
              <a:rPr lang="pt-BR" sz="2000" dirty="0"/>
              <a:t>, basta executar o comando no terminal: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 um arquivo equivalente será criado em </a:t>
            </a:r>
            <a:r>
              <a:rPr lang="pt-BR" sz="2000" dirty="0" err="1"/>
              <a:t>JavaScript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4871864" y="2730652"/>
            <a:ext cx="20162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 err="1"/>
              <a:t>tsc</a:t>
            </a:r>
            <a:r>
              <a:rPr lang="pt-BR" sz="2400" dirty="0"/>
              <a:t> </a:t>
            </a:r>
            <a:r>
              <a:rPr lang="pt-BR" sz="2400" dirty="0" err="1"/>
              <a:t>arquivo.ts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2207568" y="4438854"/>
            <a:ext cx="3672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console.log(nome);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81930" y="414800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40089" y="407616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600056" y="4438854"/>
            <a:ext cx="2736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console.log(nome);</a:t>
            </a:r>
          </a:p>
        </p:txBody>
      </p:sp>
    </p:spTree>
    <p:extLst>
      <p:ext uri="{BB962C8B-B14F-4D97-AF65-F5344CB8AC3E}">
        <p14:creationId xmlns:p14="http://schemas.microsoft.com/office/powerpoint/2010/main" val="6454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</a:t>
            </a:r>
            <a:r>
              <a:rPr lang="pt-BR" dirty="0" err="1"/>
              <a:t>TypeScript</a:t>
            </a:r>
            <a:r>
              <a:rPr lang="pt-BR" dirty="0"/>
              <a:t> - Extra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É possível criar um arquivo de configurações de como compilar o </a:t>
            </a:r>
            <a:r>
              <a:rPr lang="pt-BR" sz="2000" dirty="0" err="1"/>
              <a:t>typescript</a:t>
            </a:r>
            <a:r>
              <a:rPr lang="pt-BR" sz="2000" dirty="0"/>
              <a:t>, executando o comando: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Onde será criado um arquivo </a:t>
            </a:r>
            <a:r>
              <a:rPr lang="pt-BR" sz="2000" u="sng" dirty="0" err="1"/>
              <a:t>tsconfig.json</a:t>
            </a:r>
            <a:r>
              <a:rPr lang="pt-BR" sz="2000" dirty="0"/>
              <a:t> com opções de como o </a:t>
            </a:r>
            <a:r>
              <a:rPr lang="pt-BR" sz="2000" dirty="0" err="1"/>
              <a:t>typescript</a:t>
            </a:r>
            <a:r>
              <a:rPr lang="pt-BR" sz="2000" dirty="0"/>
              <a:t> pode ser compilado como:</a:t>
            </a:r>
          </a:p>
          <a:p>
            <a:pPr lvl="1"/>
            <a:r>
              <a:rPr lang="pt-BR" sz="1800" dirty="0"/>
              <a:t>Local onde será criados arquivos </a:t>
            </a:r>
            <a:r>
              <a:rPr lang="pt-BR" sz="1800" dirty="0" err="1"/>
              <a:t>JavaScripts</a:t>
            </a:r>
            <a:r>
              <a:rPr lang="pt-BR" sz="1800" dirty="0"/>
              <a:t> (</a:t>
            </a:r>
            <a:r>
              <a:rPr lang="pt-BR" sz="1800" dirty="0" err="1"/>
              <a:t>outDir</a:t>
            </a:r>
            <a:r>
              <a:rPr lang="pt-BR" sz="1800" dirty="0"/>
              <a:t>)</a:t>
            </a:r>
          </a:p>
          <a:p>
            <a:pPr lvl="1"/>
            <a:r>
              <a:rPr lang="pt-BR" sz="1800" dirty="0"/>
              <a:t>Remover Comentários</a:t>
            </a:r>
          </a:p>
          <a:p>
            <a:pPr lvl="1"/>
            <a:r>
              <a:rPr lang="pt-BR" sz="1800" dirty="0"/>
              <a:t>Versão do </a:t>
            </a:r>
            <a:r>
              <a:rPr lang="pt-BR" sz="1800" dirty="0" err="1"/>
              <a:t>JavaScript</a:t>
            </a:r>
            <a:r>
              <a:rPr lang="pt-BR" sz="1800" dirty="0"/>
              <a:t> usada</a:t>
            </a:r>
          </a:p>
          <a:p>
            <a:pPr lvl="1"/>
            <a:r>
              <a:rPr lang="pt-BR" sz="1800" dirty="0"/>
              <a:t>Obrigar o </a:t>
            </a:r>
            <a:r>
              <a:rPr lang="pt-BR" sz="1800" dirty="0" err="1"/>
              <a:t>TypeScript</a:t>
            </a:r>
            <a:r>
              <a:rPr lang="pt-BR" sz="1800" dirty="0"/>
              <a:t> usar </a:t>
            </a:r>
            <a:r>
              <a:rPr lang="pt-BR" sz="1800" dirty="0" err="1"/>
              <a:t>tipagem</a:t>
            </a:r>
            <a:r>
              <a:rPr lang="pt-BR" sz="1800" dirty="0"/>
              <a:t>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4871864" y="2983912"/>
            <a:ext cx="14401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 err="1"/>
              <a:t>tsc</a:t>
            </a:r>
            <a:r>
              <a:rPr lang="pt-BR" sz="2400" dirty="0"/>
              <a:t> --</a:t>
            </a:r>
            <a:r>
              <a:rPr lang="pt-BR" sz="2400" dirty="0" err="1"/>
              <a:t>init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16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criar uma classe no </a:t>
            </a:r>
            <a:r>
              <a:rPr lang="pt-BR" sz="2000" dirty="0" err="1"/>
              <a:t>TypeScript</a:t>
            </a:r>
            <a:r>
              <a:rPr lang="pt-BR" sz="2000" dirty="0"/>
              <a:t>, é semelhante ao que vimos em outras linguagens, porém o construtor devemos declará-lo com </a:t>
            </a:r>
            <a:r>
              <a:rPr lang="pt-BR" sz="2000" u="sng" dirty="0"/>
              <a:t>construtor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1739516" y="117694"/>
            <a:ext cx="871296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matricula: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2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Pré-Requisitos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Porém em </a:t>
            </a:r>
            <a:r>
              <a:rPr lang="pt-BR" sz="2000" dirty="0" err="1"/>
              <a:t>TypeScript</a:t>
            </a:r>
            <a:r>
              <a:rPr lang="pt-BR" sz="2000" dirty="0"/>
              <a:t>, se não informarmos a visibilidade (</a:t>
            </a:r>
            <a:r>
              <a:rPr lang="pt-BR" sz="2000" dirty="0" err="1"/>
              <a:t>Public</a:t>
            </a:r>
            <a:r>
              <a:rPr lang="pt-BR" sz="2000" dirty="0"/>
              <a:t>, </a:t>
            </a:r>
            <a:r>
              <a:rPr lang="pt-BR" sz="2000" dirty="0" err="1"/>
              <a:t>private</a:t>
            </a:r>
            <a:r>
              <a:rPr lang="pt-BR" sz="2000" dirty="0"/>
              <a:t> ou </a:t>
            </a:r>
            <a:r>
              <a:rPr lang="pt-BR" sz="2000" dirty="0" err="1"/>
              <a:t>protected</a:t>
            </a:r>
            <a:r>
              <a:rPr lang="pt-BR" sz="2000" dirty="0"/>
              <a:t>) por padrão é </a:t>
            </a:r>
            <a:r>
              <a:rPr lang="pt-BR" sz="2000" dirty="0" err="1"/>
              <a:t>public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739516" y="117694"/>
            <a:ext cx="871296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matricula: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39516" y="117693"/>
            <a:ext cx="871296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matricula: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09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dirty="0" err="1"/>
              <a:t>TypeScript</a:t>
            </a:r>
            <a:r>
              <a:rPr lang="pt-BR" sz="2000" dirty="0"/>
              <a:t> se um </a:t>
            </a:r>
            <a:r>
              <a:rPr lang="pt-BR" sz="2000" u="sng" dirty="0"/>
              <a:t>parametro</a:t>
            </a:r>
            <a:r>
              <a:rPr lang="pt-BR" sz="2000" dirty="0"/>
              <a:t> passado no </a:t>
            </a:r>
            <a:r>
              <a:rPr lang="pt-BR" sz="2000" u="sng" dirty="0"/>
              <a:t>construtor</a:t>
            </a:r>
            <a:r>
              <a:rPr lang="pt-BR" sz="2000" dirty="0"/>
              <a:t> deve </a:t>
            </a:r>
            <a:r>
              <a:rPr lang="pt-BR" sz="2000" u="sng" dirty="0"/>
              <a:t>pertencer</a:t>
            </a:r>
            <a:r>
              <a:rPr lang="pt-BR" sz="2000" dirty="0"/>
              <a:t> a </a:t>
            </a:r>
            <a:r>
              <a:rPr lang="pt-BR" sz="2000" u="sng" dirty="0"/>
              <a:t>classe</a:t>
            </a:r>
            <a:r>
              <a:rPr lang="pt-BR" sz="2000" dirty="0"/>
              <a:t>, basta ao passar o parametro defi</a:t>
            </a:r>
            <a:r>
              <a:rPr lang="pt-BR" sz="2000" u="sng" dirty="0"/>
              <a:t>nir sua visibilidade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1739516" y="117693"/>
            <a:ext cx="871296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matricula: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39516" y="117693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9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dirty="0" err="1"/>
              <a:t>TypeScript</a:t>
            </a:r>
            <a:r>
              <a:rPr lang="pt-BR" sz="2000" dirty="0"/>
              <a:t> se uma </a:t>
            </a:r>
            <a:r>
              <a:rPr lang="pt-BR" sz="2000" dirty="0" err="1"/>
              <a:t>variavel</a:t>
            </a:r>
            <a:r>
              <a:rPr lang="pt-BR" sz="2000" dirty="0"/>
              <a:t> vai ser acessar e manipulada por fora, o recomendado é deixar como public.</a:t>
            </a:r>
          </a:p>
          <a:p>
            <a:endParaRPr lang="pt-BR" sz="2000" dirty="0"/>
          </a:p>
          <a:p>
            <a:r>
              <a:rPr lang="pt-BR" sz="2000" dirty="0"/>
              <a:t>Se no </a:t>
            </a:r>
            <a:r>
              <a:rPr lang="pt-BR" sz="2000" u="sng" dirty="0"/>
              <a:t>futuro for preciso</a:t>
            </a:r>
            <a:r>
              <a:rPr lang="pt-BR" sz="2000" dirty="0"/>
              <a:t> criar um </a:t>
            </a:r>
            <a:r>
              <a:rPr lang="pt-BR" sz="2000" u="sng" dirty="0" err="1"/>
              <a:t>get</a:t>
            </a:r>
            <a:r>
              <a:rPr lang="pt-BR" sz="2000" dirty="0"/>
              <a:t> ou um </a:t>
            </a:r>
            <a:r>
              <a:rPr lang="pt-BR" sz="2000" u="sng" dirty="0"/>
              <a:t>set</a:t>
            </a:r>
            <a:r>
              <a:rPr lang="pt-BR" sz="2000" dirty="0"/>
              <a:t>, basta modificar o atributo para </a:t>
            </a:r>
            <a:r>
              <a:rPr lang="pt-BR" sz="2000" dirty="0" err="1"/>
              <a:t>private</a:t>
            </a:r>
            <a:r>
              <a:rPr lang="pt-BR" sz="2000" dirty="0"/>
              <a:t> na própria classe e criar um método que </a:t>
            </a:r>
            <a:r>
              <a:rPr lang="pt-BR" sz="2000" dirty="0" err="1"/>
              <a:t>incie</a:t>
            </a:r>
            <a:r>
              <a:rPr lang="pt-BR" sz="2000" dirty="0"/>
              <a:t> com </a:t>
            </a:r>
            <a:r>
              <a:rPr lang="pt-BR" sz="2000" dirty="0" err="1"/>
              <a:t>get</a:t>
            </a:r>
            <a:r>
              <a:rPr lang="pt-BR" sz="2000" dirty="0"/>
              <a:t> ou set para seu uso: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1739516" y="764705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.matricula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matricula;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739516" y="716504"/>
            <a:ext cx="87129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39516" y="716504"/>
            <a:ext cx="871296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matricula:number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nome() {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//Caso preciso mudar algo no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get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._nome 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nome(nome: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//caso preciso mudar algo no set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._nome = nome +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 set"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aluno: Aluno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Aluno(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aluno.nome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"Novo 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aluno.nome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: Novo nome set 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importar uma classe que está em outro arquivo, usamos: 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Ao </a:t>
            </a:r>
            <a:r>
              <a:rPr lang="pt-BR" sz="2000" u="sng" dirty="0"/>
              <a:t>informar</a:t>
            </a:r>
            <a:r>
              <a:rPr lang="pt-BR" sz="2000" dirty="0"/>
              <a:t> o arquivo, </a:t>
            </a:r>
            <a:r>
              <a:rPr lang="pt-BR" sz="2000" u="sng" dirty="0"/>
              <a:t>não</a:t>
            </a:r>
            <a:r>
              <a:rPr lang="pt-BR" sz="2000" dirty="0"/>
              <a:t> colocamos a extensão </a:t>
            </a:r>
            <a:r>
              <a:rPr lang="pt-BR" sz="2000" u="sng" dirty="0"/>
              <a:t>.</a:t>
            </a:r>
            <a:r>
              <a:rPr lang="pt-BR" sz="2000" u="sng" dirty="0" err="1"/>
              <a:t>ts</a:t>
            </a:r>
            <a:r>
              <a:rPr lang="pt-BR" sz="2000" u="sng" dirty="0"/>
              <a:t>.</a:t>
            </a:r>
          </a:p>
          <a:p>
            <a:endParaRPr lang="pt-BR" sz="2000" u="sng" dirty="0"/>
          </a:p>
          <a:p>
            <a:r>
              <a:rPr lang="pt-BR" sz="2000" dirty="0"/>
              <a:t>E a classe para ser usada fora do arquivo atual, deve ter a palavra </a:t>
            </a:r>
            <a:r>
              <a:rPr lang="pt-BR" sz="2000" u="sng" dirty="0" err="1"/>
              <a:t>export</a:t>
            </a:r>
            <a:r>
              <a:rPr lang="pt-BR" sz="2000" dirty="0"/>
              <a:t> antes de </a:t>
            </a:r>
            <a:r>
              <a:rPr lang="pt-BR" sz="2000" dirty="0" err="1"/>
              <a:t>class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3143672" y="2780928"/>
            <a:ext cx="61366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NomeClasse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caminho_arquivo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5032048" y="4941168"/>
            <a:ext cx="2717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</a:p>
        </p:txBody>
      </p:sp>
    </p:spTree>
    <p:extLst>
      <p:ext uri="{BB962C8B-B14F-4D97-AF65-F5344CB8AC3E}">
        <p14:creationId xmlns:p14="http://schemas.microsoft.com/office/powerpoint/2010/main" val="31539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Podemos ter vários arquivos sendo exportado no mesmo código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Caso deseje, pode optar por usar uma classe, função ou constante como padrão, bastante adicionar o nome default: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Nesse caso, ao importar, devemos chamar o arquivo fora das chaves e o nome pode ser qualquer um!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562621" y="2780928"/>
            <a:ext cx="76562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Class1, Class2, Class3 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caminho_arquivo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51784" y="4019930"/>
            <a:ext cx="3857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Class1 {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15544" y="5661248"/>
            <a:ext cx="7529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PossoDarQualquerNomeArqui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caminho_arquivo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28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uma classe herdar de outra basta usar </a:t>
            </a:r>
            <a:r>
              <a:rPr lang="pt-BR" sz="2000" dirty="0" err="1"/>
              <a:t>extends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Para implementar uma interface, usamos </a:t>
            </a:r>
            <a:r>
              <a:rPr lang="pt-BR" sz="2000" dirty="0" err="1"/>
              <a:t>implements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3407604" y="2780928"/>
            <a:ext cx="53767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Pessoa { ... }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17647" y="4227314"/>
            <a:ext cx="5756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Pessoa { ... }</a:t>
            </a:r>
          </a:p>
        </p:txBody>
      </p:sp>
    </p:spTree>
    <p:extLst>
      <p:ext uri="{BB962C8B-B14F-4D97-AF65-F5344CB8AC3E}">
        <p14:creationId xmlns:p14="http://schemas.microsoft.com/office/powerpoint/2010/main" val="8930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 de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Podemos usar editores como Sublime, </a:t>
            </a:r>
            <a:r>
              <a:rPr lang="pt-BR" sz="1900" dirty="0" err="1"/>
              <a:t>Notepad</a:t>
            </a:r>
            <a:r>
              <a:rPr lang="pt-BR" sz="1900" dirty="0"/>
              <a:t>++, </a:t>
            </a:r>
            <a:r>
              <a:rPr lang="pt-BR" sz="1900" dirty="0" err="1"/>
              <a:t>Atom</a:t>
            </a:r>
            <a:r>
              <a:rPr lang="pt-BR" sz="1900" dirty="0"/>
              <a:t>, Visual Studio </a:t>
            </a:r>
            <a:r>
              <a:rPr lang="pt-BR" sz="1900" dirty="0" err="1"/>
              <a:t>Code</a:t>
            </a:r>
            <a:r>
              <a:rPr lang="pt-BR" sz="1900" dirty="0"/>
              <a:t> ou Bloco de Notas, mas minha recomendação é o </a:t>
            </a:r>
            <a:r>
              <a:rPr lang="pt-BR" sz="1900" u="sng" dirty="0"/>
              <a:t>Visual Studio </a:t>
            </a:r>
            <a:r>
              <a:rPr lang="pt-BR" sz="1900" u="sng" dirty="0" err="1"/>
              <a:t>Code</a:t>
            </a:r>
            <a:r>
              <a:rPr lang="pt-BR" sz="1900" dirty="0"/>
              <a:t> (VS </a:t>
            </a:r>
            <a:r>
              <a:rPr lang="pt-BR" sz="1900" dirty="0" err="1"/>
              <a:t>Code</a:t>
            </a:r>
            <a:r>
              <a:rPr lang="pt-BR" sz="1900" dirty="0"/>
              <a:t>)</a:t>
            </a:r>
          </a:p>
          <a:p>
            <a:pPr algn="just"/>
            <a:endParaRPr lang="pt-BR" sz="1900" dirty="0"/>
          </a:p>
          <a:p>
            <a:pPr algn="just"/>
            <a:r>
              <a:rPr lang="pt-BR" sz="2000" dirty="0"/>
              <a:t>Aos que optarem trabalhar com o Visual Studio </a:t>
            </a:r>
            <a:r>
              <a:rPr lang="pt-BR" sz="2000" dirty="0" err="1"/>
              <a:t>Code</a:t>
            </a:r>
            <a:r>
              <a:rPr lang="pt-BR" sz="2000" dirty="0"/>
              <a:t>, podem baixar a versão através do link:</a:t>
            </a:r>
            <a:endParaRPr lang="pt-BR" sz="1800" dirty="0"/>
          </a:p>
          <a:p>
            <a:pPr lvl="1" algn="just"/>
            <a:r>
              <a:rPr lang="pt-BR" sz="1800" dirty="0">
                <a:hlinkClick r:id="rId2"/>
              </a:rPr>
              <a:t>https://code.visualstudio.com/</a:t>
            </a:r>
            <a:endParaRPr lang="pt-BR" sz="1800" dirty="0"/>
          </a:p>
          <a:p>
            <a:pPr algn="just"/>
            <a:endParaRPr lang="pt-BR" sz="1600" dirty="0"/>
          </a:p>
          <a:p>
            <a:pPr algn="just"/>
            <a:r>
              <a:rPr lang="pt-BR" sz="2000" dirty="0"/>
              <a:t>E instalar as extensões:</a:t>
            </a:r>
          </a:p>
          <a:p>
            <a:pPr lvl="1" algn="just"/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</a:t>
            </a:r>
            <a:r>
              <a:rPr lang="pt-BR" sz="2000" dirty="0" err="1"/>
              <a:t>Snippet</a:t>
            </a:r>
            <a:endParaRPr lang="pt-BR" sz="2000" dirty="0"/>
          </a:p>
          <a:p>
            <a:pPr marL="411480" lvl="1" indent="0" algn="just">
              <a:buNone/>
            </a:pPr>
            <a:endParaRPr lang="pt-BR" sz="1600" dirty="0"/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744892"/>
            <a:ext cx="2860530" cy="1464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13EC8F-3B2F-4F99-A946-E00FD971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3645024"/>
            <a:ext cx="492415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 de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19048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Extensões extras:</a:t>
            </a:r>
          </a:p>
          <a:p>
            <a:pPr lvl="1" algn="just"/>
            <a:r>
              <a:rPr lang="pt-BR" sz="2000" b="1" dirty="0" err="1"/>
              <a:t>Snippet</a:t>
            </a:r>
            <a:r>
              <a:rPr lang="pt-BR" sz="2000" b="1" dirty="0"/>
              <a:t> </a:t>
            </a:r>
            <a:r>
              <a:rPr lang="pt-BR" sz="2000" b="1" dirty="0" err="1"/>
              <a:t>Creator</a:t>
            </a:r>
            <a:r>
              <a:rPr lang="pt-BR" sz="2000" b="1" dirty="0"/>
              <a:t> </a:t>
            </a:r>
            <a:r>
              <a:rPr lang="pt-BR" sz="2000" dirty="0"/>
              <a:t>– Ryan </a:t>
            </a:r>
            <a:r>
              <a:rPr lang="pt-BR" sz="2000" dirty="0" err="1"/>
              <a:t>Olson</a:t>
            </a:r>
            <a:r>
              <a:rPr lang="pt-BR" sz="2000" dirty="0"/>
              <a:t> – Permite a gente criar nossos próprios </a:t>
            </a:r>
            <a:r>
              <a:rPr lang="pt-BR" sz="2000" dirty="0" err="1"/>
              <a:t>Snipptes</a:t>
            </a:r>
            <a:endParaRPr lang="pt-BR" sz="2000" dirty="0"/>
          </a:p>
          <a:p>
            <a:pPr lvl="1"/>
            <a:r>
              <a:rPr lang="pt-BR" sz="2000" b="1" dirty="0" err="1"/>
              <a:t>Bracket</a:t>
            </a:r>
            <a:r>
              <a:rPr lang="pt-BR" sz="2000" b="1" dirty="0"/>
              <a:t> </a:t>
            </a:r>
            <a:r>
              <a:rPr lang="pt-BR" sz="2000" b="1" dirty="0" err="1"/>
              <a:t>Pair</a:t>
            </a:r>
            <a:r>
              <a:rPr lang="pt-BR" sz="2000" b="1" dirty="0"/>
              <a:t> </a:t>
            </a:r>
            <a:r>
              <a:rPr lang="pt-BR" sz="2000" b="1" dirty="0" err="1"/>
              <a:t>Colorizer</a:t>
            </a:r>
            <a:r>
              <a:rPr lang="pt-BR" sz="2000" b="1" dirty="0"/>
              <a:t> 2</a:t>
            </a:r>
            <a:r>
              <a:rPr lang="pt-BR" sz="2000" dirty="0"/>
              <a:t> – </a:t>
            </a:r>
            <a:r>
              <a:rPr lang="pt-BR" sz="2000" dirty="0" err="1"/>
              <a:t>CoenraadS</a:t>
            </a:r>
            <a:r>
              <a:rPr lang="pt-BR" sz="2000" dirty="0"/>
              <a:t> – Irá colorir as chaves ou parênteses, facilitando a gente ver onde inicia e finaliza cada um (vai ajudar bastante)   </a:t>
            </a:r>
            <a:br>
              <a:rPr lang="pt-BR" sz="2000" dirty="0"/>
            </a:br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 algn="just"/>
            <a:r>
              <a:rPr lang="pt-BR" sz="2000" b="1" dirty="0" err="1"/>
              <a:t>Rest</a:t>
            </a:r>
            <a:r>
              <a:rPr lang="pt-BR" sz="2000" b="1" dirty="0"/>
              <a:t> </a:t>
            </a:r>
            <a:r>
              <a:rPr lang="pt-BR" sz="2000" b="1" dirty="0" err="1"/>
              <a:t>Client</a:t>
            </a:r>
            <a:r>
              <a:rPr lang="pt-BR" sz="2000" dirty="0"/>
              <a:t> – </a:t>
            </a:r>
            <a:r>
              <a:rPr lang="pt-BR" sz="2000" dirty="0" err="1"/>
              <a:t>Huachao</a:t>
            </a:r>
            <a:r>
              <a:rPr lang="pt-BR" sz="2000" dirty="0"/>
              <a:t> Mao – Permitirá testar nosso webservice</a:t>
            </a:r>
          </a:p>
          <a:p>
            <a:pPr marL="109728" indent="0" algn="just">
              <a:buNone/>
            </a:pPr>
            <a:br>
              <a:rPr lang="pt-BR" sz="2000" dirty="0"/>
            </a:br>
            <a:endParaRPr lang="pt-BR" sz="2000" dirty="0"/>
          </a:p>
          <a:p>
            <a:pPr marL="411480" lvl="1" indent="0" algn="just">
              <a:buNone/>
            </a:pPr>
            <a:endParaRPr lang="pt-BR" sz="1600" dirty="0"/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744892"/>
            <a:ext cx="2860530" cy="1464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3B2894-240B-45F7-B97A-EA931F3E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645024"/>
            <a:ext cx="1180952" cy="1142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91E8C3-1967-4EC7-8C8E-B1C5637F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4553712"/>
            <a:ext cx="1266667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5BA452-9E1E-4F95-8E70-57215A4D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70" y="5029387"/>
            <a:ext cx="5760640" cy="13712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123792"/>
          </a:xfrm>
        </p:spPr>
        <p:txBody>
          <a:bodyPr>
            <a:normAutofit/>
          </a:bodyPr>
          <a:lstStyle/>
          <a:p>
            <a:r>
              <a:rPr lang="pt-BR" sz="2000" dirty="0"/>
              <a:t>Também vamos precisar do Node instalado (Permite executar código </a:t>
            </a:r>
            <a:r>
              <a:rPr lang="pt-BR" sz="2000" dirty="0" err="1"/>
              <a:t>JavaScript</a:t>
            </a:r>
            <a:r>
              <a:rPr lang="pt-BR" sz="2000" dirty="0"/>
              <a:t> fora do Browser)</a:t>
            </a:r>
          </a:p>
          <a:p>
            <a:endParaRPr lang="pt-BR" sz="2000" dirty="0"/>
          </a:p>
          <a:p>
            <a:r>
              <a:rPr lang="pt-BR" sz="2000" dirty="0"/>
              <a:t>Junto ao Node teremos o </a:t>
            </a:r>
            <a:r>
              <a:rPr lang="pt-BR" sz="2000" u="sng" dirty="0"/>
              <a:t>NPM</a:t>
            </a:r>
            <a:r>
              <a:rPr lang="pt-BR" sz="2000" dirty="0"/>
              <a:t>, que é </a:t>
            </a:r>
            <a:r>
              <a:rPr lang="pt-BR" sz="2000" u="sng" dirty="0"/>
              <a:t>semelhante</a:t>
            </a:r>
            <a:r>
              <a:rPr lang="pt-BR" sz="2000" dirty="0"/>
              <a:t> ao </a:t>
            </a:r>
            <a:r>
              <a:rPr lang="pt-BR" sz="2000" u="sng" dirty="0"/>
              <a:t>Composer</a:t>
            </a:r>
            <a:r>
              <a:rPr lang="pt-BR" sz="2000" dirty="0"/>
              <a:t> (Um gerenciador de pacotes e dependências). </a:t>
            </a:r>
          </a:p>
          <a:p>
            <a:endParaRPr lang="pt-BR" sz="2000" dirty="0"/>
          </a:p>
          <a:p>
            <a:r>
              <a:rPr lang="pt-BR" sz="2000" dirty="0"/>
              <a:t>Download: </a:t>
            </a:r>
            <a:r>
              <a:rPr lang="pt-BR" sz="2000" dirty="0">
                <a:hlinkClick r:id="rId3"/>
              </a:rPr>
              <a:t>https://nodejs.org/pt-br/</a:t>
            </a:r>
            <a:endParaRPr lang="pt-BR" sz="2000" dirty="0"/>
          </a:p>
          <a:p>
            <a:r>
              <a:rPr lang="pt-BR" sz="2000" dirty="0"/>
              <a:t>Recomendo a versão estável (LTS)</a:t>
            </a:r>
          </a:p>
          <a:p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674708"/>
            <a:ext cx="5301462" cy="1577727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4367808" y="5307379"/>
            <a:ext cx="2895846" cy="10019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 - EXTRA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09600" y="1988840"/>
            <a:ext cx="11175032" cy="458569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o Node tenha sido instalado em uma </a:t>
            </a:r>
            <a:r>
              <a:rPr lang="pt-BR" sz="2000" u="sng" dirty="0"/>
              <a:t>conta diferente</a:t>
            </a:r>
            <a:r>
              <a:rPr lang="pt-BR" sz="2000" dirty="0"/>
              <a:t> do</a:t>
            </a:r>
            <a:r>
              <a:rPr lang="pt-BR" sz="2000" u="sng" dirty="0"/>
              <a:t> usuário atual</a:t>
            </a:r>
            <a:r>
              <a:rPr lang="pt-BR" sz="2000" dirty="0"/>
              <a:t>, os pacotes instalados globalmente não estarão disponível para os demais usuários.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solucionar bastar ir nas opções “Contas de Usuários” do Windows através do painel de controles. </a:t>
            </a:r>
          </a:p>
          <a:p>
            <a:pPr algn="just"/>
            <a:r>
              <a:rPr lang="pt-BR" sz="2000" dirty="0"/>
              <a:t>E escolher a opção “Alterar as variáveis do meu ambiente”: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509120"/>
            <a:ext cx="7845388" cy="2520280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2279576" y="5661248"/>
            <a:ext cx="2304256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Node - EXTRA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Edita a opção Path, </a:t>
            </a:r>
            <a:r>
              <a:rPr lang="pt-BR" sz="2000" u="sng" dirty="0"/>
              <a:t>adicionando</a:t>
            </a:r>
            <a:r>
              <a:rPr lang="pt-BR" sz="2000" dirty="0"/>
              <a:t> no final, o caminho: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Será preciso fechar e abrir novamente o CMD/Terminal/</a:t>
            </a:r>
            <a:r>
              <a:rPr lang="pt-BR" sz="2000" dirty="0" err="1"/>
              <a:t>PowerShell</a:t>
            </a:r>
            <a:r>
              <a:rPr lang="pt-BR" sz="2000" dirty="0"/>
              <a:t> para o Path atualizar. </a:t>
            </a:r>
          </a:p>
          <a:p>
            <a:pPr algn="just"/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3104925" y="2924944"/>
            <a:ext cx="59821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C:\Users\%SEU_USUARIO%\AppData\Roaming\npm</a:t>
            </a:r>
          </a:p>
        </p:txBody>
      </p:sp>
    </p:spTree>
    <p:extLst>
      <p:ext uri="{BB962C8B-B14F-4D97-AF65-F5344CB8AC3E}">
        <p14:creationId xmlns:p14="http://schemas.microsoft.com/office/powerpoint/2010/main" val="33881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desenvolvimento para </a:t>
            </a:r>
            <a:r>
              <a:rPr lang="pt-BR" sz="2000" u="sng" dirty="0" err="1"/>
              <a:t>Android</a:t>
            </a:r>
            <a:r>
              <a:rPr lang="pt-BR" sz="2000" dirty="0"/>
              <a:t> precisamos baixar o Java, </a:t>
            </a:r>
            <a:r>
              <a:rPr lang="pt-BR" sz="2000" dirty="0" err="1"/>
              <a:t>Android</a:t>
            </a:r>
            <a:r>
              <a:rPr lang="pt-BR" sz="2000" dirty="0"/>
              <a:t> Studio, Configurar a SDK do </a:t>
            </a:r>
            <a:r>
              <a:rPr lang="pt-BR" sz="2000" dirty="0" err="1"/>
              <a:t>Android</a:t>
            </a:r>
            <a:r>
              <a:rPr lang="pt-BR" sz="2000" dirty="0"/>
              <a:t> e montar todo o ambiente.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desenvolver para </a:t>
            </a:r>
            <a:r>
              <a:rPr lang="pt-BR" sz="2000" u="sng" dirty="0"/>
              <a:t>iOS</a:t>
            </a:r>
            <a:r>
              <a:rPr lang="pt-BR" sz="2000" dirty="0"/>
              <a:t> é preciso </a:t>
            </a:r>
            <a:r>
              <a:rPr lang="pt-BR" sz="2000" dirty="0" err="1"/>
              <a:t>Xcode</a:t>
            </a:r>
            <a:r>
              <a:rPr lang="pt-BR" sz="2000" dirty="0"/>
              <a:t> e de um Mac.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nós vamos usar 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com o </a:t>
            </a:r>
            <a:r>
              <a:rPr lang="pt-BR" sz="2000" u="sng" dirty="0"/>
              <a:t>EXPO</a:t>
            </a:r>
            <a:r>
              <a:rPr lang="pt-BR" sz="2000" dirty="0"/>
              <a:t>!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885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que é o EXPO?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EXPO é uma ferramenta que começou a ser bastante usada para projetos mais </a:t>
            </a:r>
            <a:r>
              <a:rPr lang="pt-BR" sz="2000" u="sng" dirty="0"/>
              <a:t>simples</a:t>
            </a:r>
            <a:r>
              <a:rPr lang="pt-BR" sz="2000" dirty="0"/>
              <a:t> e </a:t>
            </a:r>
            <a:r>
              <a:rPr lang="pt-BR" sz="2000" u="sng" dirty="0"/>
              <a:t>rápidos</a:t>
            </a:r>
            <a:r>
              <a:rPr lang="pt-BR" sz="2000" dirty="0"/>
              <a:t> em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e adotado como </a:t>
            </a:r>
            <a:r>
              <a:rPr lang="pt-BR" sz="2000" u="sng" dirty="0"/>
              <a:t>padrão</a:t>
            </a:r>
            <a:r>
              <a:rPr lang="pt-BR" sz="2000" dirty="0"/>
              <a:t> na própria documentação disponibilizada pelo </a:t>
            </a:r>
            <a:r>
              <a:rPr lang="pt-BR" sz="2000" dirty="0" err="1"/>
              <a:t>Facebook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Vantagens:</a:t>
            </a:r>
          </a:p>
          <a:p>
            <a:pPr lvl="1" algn="just"/>
            <a:r>
              <a:rPr lang="pt-BR" sz="1800" dirty="0"/>
              <a:t>Não precisa baixar Java, </a:t>
            </a:r>
            <a:r>
              <a:rPr lang="pt-BR" sz="1800" dirty="0" err="1"/>
              <a:t>Android</a:t>
            </a:r>
            <a:r>
              <a:rPr lang="pt-BR" sz="1800" dirty="0"/>
              <a:t> Studio, </a:t>
            </a:r>
            <a:r>
              <a:rPr lang="pt-BR" sz="1800" dirty="0" err="1"/>
              <a:t>Xcode</a:t>
            </a:r>
            <a:r>
              <a:rPr lang="pt-BR" sz="1800" dirty="0"/>
              <a:t>...</a:t>
            </a:r>
          </a:p>
          <a:p>
            <a:pPr lvl="1" algn="just"/>
            <a:r>
              <a:rPr lang="pt-BR" sz="1800" dirty="0"/>
              <a:t>Ele cria para você as builds do </a:t>
            </a:r>
            <a:r>
              <a:rPr lang="pt-BR" sz="1800" dirty="0" err="1"/>
              <a:t>Android</a:t>
            </a:r>
            <a:r>
              <a:rPr lang="pt-BR" sz="1800" dirty="0"/>
              <a:t> e iOS, sem você precisar se preocupar em ter um Mac. </a:t>
            </a:r>
          </a:p>
          <a:p>
            <a:pPr lvl="1" algn="just"/>
            <a:r>
              <a:rPr lang="pt-BR" sz="1800" dirty="0"/>
              <a:t>Ele faz o acesso aos recursos nativos para o programador como </a:t>
            </a:r>
            <a:r>
              <a:rPr lang="pt-BR" sz="1800" dirty="0" err="1"/>
              <a:t>Camera</a:t>
            </a:r>
            <a:r>
              <a:rPr lang="pt-BR" sz="1800" dirty="0"/>
              <a:t>, </a:t>
            </a:r>
            <a:r>
              <a:rPr lang="pt-BR" sz="1800" dirty="0" err="1"/>
              <a:t>Admob</a:t>
            </a:r>
            <a:r>
              <a:rPr lang="pt-BR" sz="1800" dirty="0"/>
              <a:t>, </a:t>
            </a:r>
            <a:r>
              <a:rPr lang="pt-BR" sz="1800" dirty="0" err="1"/>
              <a:t>SQLite</a:t>
            </a:r>
            <a:r>
              <a:rPr lang="pt-BR" sz="1800" dirty="0"/>
              <a:t>...</a:t>
            </a:r>
          </a:p>
          <a:p>
            <a:pPr lvl="1" algn="just"/>
            <a:r>
              <a:rPr lang="pt-BR" sz="1800" dirty="0"/>
              <a:t>Já desenvolve PWA (Web) </a:t>
            </a:r>
            <a:r>
              <a:rPr lang="pt-BR" sz="1800"/>
              <a:t>por padrão</a:t>
            </a:r>
            <a:endParaRPr lang="pt-BR" sz="1800" dirty="0"/>
          </a:p>
          <a:p>
            <a:pPr algn="just"/>
            <a:r>
              <a:rPr lang="pt-BR" sz="2000" dirty="0"/>
              <a:t>Desvantagens:</a:t>
            </a:r>
          </a:p>
          <a:p>
            <a:pPr lvl="1" algn="just"/>
            <a:r>
              <a:rPr lang="pt-BR" sz="1800" dirty="0"/>
              <a:t>Sua APK pode ficar um pouco grande (Já inicia com 20mb a mais)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1026" name="Picture 2" descr="Resultado de imagem para react native exp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548680"/>
            <a:ext cx="2070398" cy="13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2167</TotalTime>
  <Words>2011</Words>
  <Application>Microsoft Office PowerPoint</Application>
  <PresentationFormat>Widescreen</PresentationFormat>
  <Paragraphs>357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Calibri</vt:lpstr>
      <vt:lpstr>Consolas</vt:lpstr>
      <vt:lpstr>Georgia</vt:lpstr>
      <vt:lpstr>Trebuchet MS</vt:lpstr>
      <vt:lpstr>Wingdings 2</vt:lpstr>
      <vt:lpstr>Urbano</vt:lpstr>
      <vt:lpstr>Programação Mobile Pré-Requisitos - TypeScript</vt:lpstr>
      <vt:lpstr>Pré-Requisitos</vt:lpstr>
      <vt:lpstr>Editor de Texto</vt:lpstr>
      <vt:lpstr>Editor de Texto</vt:lpstr>
      <vt:lpstr>Node</vt:lpstr>
      <vt:lpstr>Node - EXTRA</vt:lpstr>
      <vt:lpstr>Node - EXTRA</vt:lpstr>
      <vt:lpstr>Informações</vt:lpstr>
      <vt:lpstr>EXPO</vt:lpstr>
      <vt:lpstr>Instalando React Native com EXPO</vt:lpstr>
      <vt:lpstr>Alternativa Online</vt:lpstr>
      <vt:lpstr>TypeScript</vt:lpstr>
      <vt:lpstr>TypeScript</vt:lpstr>
      <vt:lpstr>Testando Node</vt:lpstr>
      <vt:lpstr>Criando o primeiro TypeScript</vt:lpstr>
      <vt:lpstr>Criando Variavel</vt:lpstr>
      <vt:lpstr>Compilando TypeScript</vt:lpstr>
      <vt:lpstr>Compilando TypeScript - Extra</vt:lpstr>
      <vt:lpstr>Criando Classe em TypeScript</vt:lpstr>
      <vt:lpstr>Criando Classe em TypeScript</vt:lpstr>
      <vt:lpstr>Criando Classe em TypeScript</vt:lpstr>
      <vt:lpstr>Criando Classe em TypeScript</vt:lpstr>
      <vt:lpstr>Criando Classe em TypeScript</vt:lpstr>
      <vt:lpstr>Criando Classe em TypeScript</vt:lpstr>
      <vt:lpstr>Criando Classe em 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235</cp:revision>
  <dcterms:created xsi:type="dcterms:W3CDTF">2017-03-10T13:05:03Z</dcterms:created>
  <dcterms:modified xsi:type="dcterms:W3CDTF">2023-05-04T22:29:57Z</dcterms:modified>
</cp:coreProperties>
</file>