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65" r:id="rId3"/>
    <p:sldId id="257" r:id="rId4"/>
    <p:sldId id="338" r:id="rId5"/>
    <p:sldId id="357" r:id="rId6"/>
    <p:sldId id="367" r:id="rId7"/>
    <p:sldId id="340" r:id="rId8"/>
    <p:sldId id="368" r:id="rId9"/>
    <p:sldId id="341" r:id="rId10"/>
    <p:sldId id="319" r:id="rId11"/>
    <p:sldId id="329" r:id="rId12"/>
    <p:sldId id="342" r:id="rId13"/>
    <p:sldId id="343" r:id="rId14"/>
    <p:sldId id="344" r:id="rId15"/>
    <p:sldId id="346" r:id="rId16"/>
    <p:sldId id="347" r:id="rId17"/>
    <p:sldId id="349" r:id="rId18"/>
    <p:sldId id="369" r:id="rId19"/>
    <p:sldId id="370" r:id="rId20"/>
    <p:sldId id="348" r:id="rId21"/>
    <p:sldId id="356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3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25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3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 err="1"/>
              <a:t>Props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Props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34325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As </a:t>
            </a:r>
            <a:r>
              <a:rPr lang="pt-BR" sz="2000" dirty="0" err="1"/>
              <a:t>Props</a:t>
            </a:r>
            <a:r>
              <a:rPr lang="pt-BR" sz="2000" dirty="0"/>
              <a:t> nada mais são do que as </a:t>
            </a:r>
            <a:r>
              <a:rPr lang="pt-BR" sz="2000" u="sng" dirty="0"/>
              <a:t>propriedades</a:t>
            </a:r>
            <a:r>
              <a:rPr lang="pt-BR" sz="2000" dirty="0"/>
              <a:t> do </a:t>
            </a:r>
            <a:r>
              <a:rPr lang="pt-BR" sz="2000" u="sng" dirty="0"/>
              <a:t>componente</a:t>
            </a:r>
            <a:r>
              <a:rPr lang="pt-BR" sz="2000" dirty="0"/>
              <a:t>, o que </a:t>
            </a:r>
            <a:r>
              <a:rPr lang="pt-BR" sz="2000" u="sng" dirty="0"/>
              <a:t>definem</a:t>
            </a:r>
            <a:r>
              <a:rPr lang="pt-BR" sz="2000" dirty="0"/>
              <a:t> os valores de </a:t>
            </a:r>
            <a:r>
              <a:rPr lang="pt-BR" sz="2000" u="sng" dirty="0"/>
              <a:t>entrada</a:t>
            </a:r>
            <a:r>
              <a:rPr lang="pt-BR" sz="2000" dirty="0"/>
              <a:t> e </a:t>
            </a:r>
            <a:r>
              <a:rPr lang="pt-BR" sz="2000" u="sng" dirty="0"/>
              <a:t>saída</a:t>
            </a:r>
            <a:r>
              <a:rPr lang="pt-BR" sz="2000" dirty="0"/>
              <a:t> que esse componente tem.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acessar um valor de entrada, basta acessar a variável </a:t>
            </a:r>
            <a:r>
              <a:rPr lang="pt-BR" sz="2000" dirty="0" err="1"/>
              <a:t>props</a:t>
            </a:r>
            <a:r>
              <a:rPr lang="pt-BR" sz="2000" dirty="0"/>
              <a:t> no componente customizado: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esse valor deve ser passado quando o componente é inserido em outra tela como uma </a:t>
            </a:r>
            <a:r>
              <a:rPr lang="pt-BR" sz="2000" dirty="0" err="1"/>
              <a:t>tag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551384" y="4139788"/>
            <a:ext cx="48702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.nomePropriedade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1384" y="3810203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CustomComponente</a:t>
            </a:r>
            <a:r>
              <a:rPr lang="pt-BR" dirty="0"/>
              <a:t> - </a:t>
            </a:r>
            <a:r>
              <a:rPr lang="pt-BR" b="1" u="sng" dirty="0"/>
              <a:t>Função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79576" y="5457998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render()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nomePropriedade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carlos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6E8CAE-FBF5-43E7-97FF-34727F72F107}"/>
              </a:ext>
            </a:extLst>
          </p:cNvPr>
          <p:cNvSpPr/>
          <p:nvPr/>
        </p:nvSpPr>
        <p:spPr>
          <a:xfrm>
            <a:off x="6266316" y="4139788"/>
            <a:ext cx="5376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.nomePropriedade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B20F26-CF9B-44B9-BADD-6BB25693A7FD}"/>
              </a:ext>
            </a:extLst>
          </p:cNvPr>
          <p:cNvSpPr txBox="1"/>
          <p:nvPr/>
        </p:nvSpPr>
        <p:spPr>
          <a:xfrm>
            <a:off x="6266316" y="3810203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CustomComponente</a:t>
            </a:r>
            <a:r>
              <a:rPr lang="pt-BR" dirty="0"/>
              <a:t> - </a:t>
            </a:r>
            <a:r>
              <a:rPr lang="pt-BR" b="1" u="sng" dirty="0"/>
              <a:t>Classe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EFF8CC-BE17-CAC6-4AF7-CBD9CB14993E}"/>
              </a:ext>
            </a:extLst>
          </p:cNvPr>
          <p:cNvSpPr txBox="1"/>
          <p:nvPr/>
        </p:nvSpPr>
        <p:spPr>
          <a:xfrm>
            <a:off x="2855640" y="1143000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82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r>
              <a:rPr lang="pt-BR" dirty="0"/>
              <a:t> - </a:t>
            </a:r>
            <a:r>
              <a:rPr lang="pt-BR" dirty="0" err="1"/>
              <a:t>AppProps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Assim como foi o </a:t>
            </a:r>
            <a:r>
              <a:rPr lang="pt-BR" sz="2000" dirty="0" err="1"/>
              <a:t>AppState</a:t>
            </a:r>
            <a:r>
              <a:rPr lang="pt-BR" sz="2000" dirty="0"/>
              <a:t>, também podemos criar a interface </a:t>
            </a:r>
            <a:r>
              <a:rPr lang="pt-BR" sz="2000" u="sng" dirty="0" err="1"/>
              <a:t>AppProps</a:t>
            </a:r>
            <a:r>
              <a:rPr lang="pt-BR" sz="2000" dirty="0"/>
              <a:t> com as </a:t>
            </a:r>
            <a:r>
              <a:rPr lang="pt-BR" sz="2000" u="sng" dirty="0"/>
              <a:t>propriedades</a:t>
            </a:r>
            <a:r>
              <a:rPr lang="pt-BR" sz="2000" dirty="0"/>
              <a:t> que o componente customizado tem: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 a propriedade </a:t>
            </a:r>
            <a:r>
              <a:rPr lang="pt-BR" sz="2000" u="sng" dirty="0"/>
              <a:t>não precisa</a:t>
            </a:r>
            <a:r>
              <a:rPr lang="pt-BR" sz="2000" dirty="0"/>
              <a:t> ser </a:t>
            </a:r>
            <a:r>
              <a:rPr lang="pt-BR" sz="2000" u="sng" dirty="0"/>
              <a:t>obrigatoriamente</a:t>
            </a:r>
            <a:r>
              <a:rPr lang="pt-BR" sz="2000" dirty="0"/>
              <a:t> inserida, basta por uma </a:t>
            </a:r>
            <a:r>
              <a:rPr lang="pt-BR" sz="2000" u="sng" dirty="0"/>
              <a:t>interrogação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64" y="2674120"/>
            <a:ext cx="4732138" cy="179954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79846" y="5445224"/>
            <a:ext cx="36960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nome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25178" y="5445224"/>
            <a:ext cx="43472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BCBE5E-0319-4ADA-9699-3F73EED857DB}"/>
              </a:ext>
            </a:extLst>
          </p:cNvPr>
          <p:cNvSpPr txBox="1"/>
          <p:nvPr/>
        </p:nvSpPr>
        <p:spPr>
          <a:xfrm>
            <a:off x="623392" y="2924944"/>
            <a:ext cx="67687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nome: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//...//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9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r>
              <a:rPr lang="pt-BR" dirty="0"/>
              <a:t> - </a:t>
            </a:r>
            <a:r>
              <a:rPr lang="pt-BR" dirty="0" err="1"/>
              <a:t>AppProps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não deseje definir quais são os nomes e tipos das propriedades do componente, basta não informar a interface.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Lembrando também que em </a:t>
            </a:r>
            <a:r>
              <a:rPr lang="pt-BR" sz="2000" dirty="0" err="1"/>
              <a:t>JavaScript</a:t>
            </a:r>
            <a:r>
              <a:rPr lang="pt-BR" sz="2000" dirty="0"/>
              <a:t> (JSX) não usaríamos a interface para definir esses valores.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1624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seu botão adicione as seguintes propriedades:</a:t>
            </a:r>
          </a:p>
          <a:p>
            <a:pPr lvl="1" algn="just"/>
            <a:r>
              <a:rPr lang="pt-BR" sz="1800" dirty="0"/>
              <a:t>texto: </a:t>
            </a:r>
            <a:r>
              <a:rPr lang="pt-BR" sz="1800" dirty="0" err="1"/>
              <a:t>string</a:t>
            </a:r>
            <a:endParaRPr lang="pt-BR" sz="1800" dirty="0"/>
          </a:p>
          <a:p>
            <a:pPr lvl="1" algn="just"/>
            <a:r>
              <a:rPr lang="pt-BR" sz="1800" dirty="0" err="1"/>
              <a:t>onPress</a:t>
            </a:r>
            <a:r>
              <a:rPr lang="pt-BR" sz="1800" dirty="0"/>
              <a:t>():</a:t>
            </a:r>
            <a:r>
              <a:rPr lang="pt-BR" sz="1800" dirty="0" err="1"/>
              <a:t>void</a:t>
            </a:r>
            <a:r>
              <a:rPr lang="pt-BR" sz="1800" dirty="0"/>
              <a:t>;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8AC3FF-7A97-22C7-3C03-345DC82915FB}"/>
              </a:ext>
            </a:extLst>
          </p:cNvPr>
          <p:cNvSpPr txBox="1"/>
          <p:nvPr/>
        </p:nvSpPr>
        <p:spPr>
          <a:xfrm>
            <a:off x="198269" y="3429000"/>
            <a:ext cx="7560840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texto: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props.onPress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props.texto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1C08E5-33A6-1A5F-03E7-A5B601C35C4A}"/>
              </a:ext>
            </a:extLst>
          </p:cNvPr>
          <p:cNvSpPr txBox="1"/>
          <p:nvPr/>
        </p:nvSpPr>
        <p:spPr>
          <a:xfrm>
            <a:off x="3503713" y="800023"/>
            <a:ext cx="75608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1'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2'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2'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73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As propriedades são </a:t>
            </a:r>
            <a:r>
              <a:rPr lang="pt-BR" sz="2000" u="sng" dirty="0"/>
              <a:t>imutáveis</a:t>
            </a:r>
            <a:r>
              <a:rPr lang="pt-BR" sz="2000" dirty="0"/>
              <a:t>, ou seja, elas não podem ser alteradas!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deseje ter valore sendo alterados, o correto é usar </a:t>
            </a:r>
            <a:r>
              <a:rPr lang="pt-BR" sz="2000" u="sng" dirty="0" err="1"/>
              <a:t>state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caso algum valor </a:t>
            </a:r>
            <a:r>
              <a:rPr lang="pt-BR" sz="2000" u="sng" dirty="0"/>
              <a:t>opcional</a:t>
            </a:r>
            <a:r>
              <a:rPr lang="pt-BR" sz="2000" dirty="0"/>
              <a:t> </a:t>
            </a:r>
            <a:r>
              <a:rPr lang="pt-BR" sz="2000" u="sng" dirty="0"/>
              <a:t>não</a:t>
            </a:r>
            <a:r>
              <a:rPr lang="pt-BR" sz="2000" dirty="0"/>
              <a:t> tenha sido </a:t>
            </a:r>
            <a:r>
              <a:rPr lang="pt-BR" sz="2000" u="sng" dirty="0"/>
              <a:t>informado</a:t>
            </a:r>
            <a:r>
              <a:rPr lang="pt-BR" sz="2000" dirty="0"/>
              <a:t>, é possível usar o atributo estático </a:t>
            </a:r>
            <a:r>
              <a:rPr lang="pt-BR" sz="2000" u="sng" dirty="0" err="1"/>
              <a:t>defaultProps</a:t>
            </a:r>
            <a:r>
              <a:rPr lang="pt-BR" sz="2000" dirty="0"/>
              <a:t> da classe para definir um valor padrão inicial para a propriedade: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C817CF-BD59-4C0F-8CE2-F2B4485C78EA}"/>
              </a:ext>
            </a:extLst>
          </p:cNvPr>
          <p:cNvSpPr txBox="1"/>
          <p:nvPr/>
        </p:nvSpPr>
        <p:spPr>
          <a:xfrm>
            <a:off x="1343472" y="4504062"/>
            <a:ext cx="76588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InputRound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InputRoundProps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/**...**/  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//Define os valores padrões fora da função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InputRound.defaultProps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texto: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'Olá mundo'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1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children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padrão, a </a:t>
            </a:r>
            <a:r>
              <a:rPr lang="pt-BR" sz="2000" dirty="0" err="1"/>
              <a:t>props</a:t>
            </a:r>
            <a:r>
              <a:rPr lang="pt-BR" sz="2000" dirty="0"/>
              <a:t> também tem um atributo </a:t>
            </a:r>
            <a:r>
              <a:rPr lang="pt-BR" sz="2000" u="sng" dirty="0" err="1"/>
              <a:t>children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Esse atributo retorna os valores inseridos dentro da </a:t>
            </a:r>
            <a:r>
              <a:rPr lang="pt-BR" sz="2000" dirty="0" err="1"/>
              <a:t>tag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27448" y="356372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673280" y="3657707"/>
            <a:ext cx="33912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	&lt;Text&gt;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&lt;Text&gt;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&lt;Text&gt;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673280" y="337905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OutroComponente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8616280" y="4149080"/>
            <a:ext cx="1872208" cy="98583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B14211-8480-4573-9434-7ADE5164F3AC}"/>
              </a:ext>
            </a:extLst>
          </p:cNvPr>
          <p:cNvSpPr txBox="1"/>
          <p:nvPr/>
        </p:nvSpPr>
        <p:spPr>
          <a:xfrm>
            <a:off x="191344" y="3864011"/>
            <a:ext cx="676875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props.children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Conector Angulado 11"/>
          <p:cNvCxnSpPr>
            <a:cxnSpLocks/>
          </p:cNvCxnSpPr>
          <p:nvPr/>
        </p:nvCxnSpPr>
        <p:spPr>
          <a:xfrm rot="10800000" flipV="1">
            <a:off x="3575720" y="4641994"/>
            <a:ext cx="5040560" cy="532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Adicione uma nova propriedade </a:t>
            </a:r>
            <a:r>
              <a:rPr lang="pt-BR" sz="2000" u="sng" dirty="0"/>
              <a:t>opcional</a:t>
            </a:r>
            <a:r>
              <a:rPr lang="pt-BR" sz="2000" dirty="0"/>
              <a:t>, chamada </a:t>
            </a:r>
            <a:r>
              <a:rPr lang="pt-BR" sz="2000" u="sng" dirty="0"/>
              <a:t>cor</a:t>
            </a:r>
            <a:r>
              <a:rPr lang="pt-BR" sz="2000" dirty="0"/>
              <a:t> do tipo </a:t>
            </a:r>
            <a:r>
              <a:rPr lang="pt-BR" sz="2000" u="sng" dirty="0" err="1"/>
              <a:t>string</a:t>
            </a:r>
            <a:r>
              <a:rPr lang="pt-BR" sz="2000" dirty="0"/>
              <a:t> e que deve ter o valor padrão “</a:t>
            </a:r>
            <a:r>
              <a:rPr lang="pt-BR" sz="2000" dirty="0" err="1"/>
              <a:t>tomato</a:t>
            </a:r>
            <a:r>
              <a:rPr lang="pt-BR" sz="2000" dirty="0"/>
              <a:t>” caso não informado.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Adicione essa opção no </a:t>
            </a:r>
            <a:r>
              <a:rPr lang="pt-BR" sz="2000" dirty="0" err="1"/>
              <a:t>style</a:t>
            </a:r>
            <a:r>
              <a:rPr lang="pt-BR" sz="2000" dirty="0"/>
              <a:t> da cor do botão.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659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9A603E-B42E-60B9-B088-948FB525B24F}"/>
              </a:ext>
            </a:extLst>
          </p:cNvPr>
          <p:cNvSpPr txBox="1"/>
          <p:nvPr/>
        </p:nvSpPr>
        <p:spPr>
          <a:xfrm>
            <a:off x="407368" y="2708920"/>
            <a:ext cx="792088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texto: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cor?: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props.onPress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props.cor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4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Botao.defaultProps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cor: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50EF79-4624-495A-63A2-2ACA67A9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28" y="602777"/>
            <a:ext cx="828571" cy="12571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D9FB79-EE44-477B-53C9-E7969AFB8413}"/>
              </a:ext>
            </a:extLst>
          </p:cNvPr>
          <p:cNvSpPr txBox="1"/>
          <p:nvPr/>
        </p:nvSpPr>
        <p:spPr>
          <a:xfrm>
            <a:off x="2328722" y="1850918"/>
            <a:ext cx="967193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2'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2'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3'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3'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"#000"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BCEA83-3703-3FDE-DEA3-580E86656110}"/>
              </a:ext>
            </a:extLst>
          </p:cNvPr>
          <p:cNvSpPr txBox="1"/>
          <p:nvPr/>
        </p:nvSpPr>
        <p:spPr>
          <a:xfrm>
            <a:off x="407368" y="2708919"/>
            <a:ext cx="792088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texto: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cor?:</a:t>
            </a:r>
            <a:r>
              <a:rPr lang="pt-BR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props.onPress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78761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Também podemos acessar os recursos de um elemento extraindo ele: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9A603E-B42E-60B9-B088-948FB525B24F}"/>
              </a:ext>
            </a:extLst>
          </p:cNvPr>
          <p:cNvSpPr txBox="1"/>
          <p:nvPr/>
        </p:nvSpPr>
        <p:spPr>
          <a:xfrm>
            <a:off x="407571" y="2708919"/>
            <a:ext cx="792088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texto: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cor?:</a:t>
            </a:r>
            <a:r>
              <a:rPr lang="pt-BR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texto, cor,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59F644-5BDC-BF58-D1B5-E82876558FAA}"/>
              </a:ext>
            </a:extLst>
          </p:cNvPr>
          <p:cNvSpPr txBox="1"/>
          <p:nvPr/>
        </p:nvSpPr>
        <p:spPr>
          <a:xfrm>
            <a:off x="407165" y="2708919"/>
            <a:ext cx="792088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texto: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cor?:</a:t>
            </a:r>
            <a:r>
              <a:rPr lang="pt-BR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texto, cor,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1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Criando Componentes Próprios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 de </a:t>
            </a:r>
            <a:r>
              <a:rPr lang="pt-BR" dirty="0" err="1"/>
              <a:t>CallBack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Da mesma forma que podemos receber dados do componente maior para o menor.  Também podemos </a:t>
            </a:r>
            <a:r>
              <a:rPr lang="pt-BR" sz="2000" u="sng" dirty="0"/>
              <a:t>enviar dados para fora</a:t>
            </a:r>
            <a:r>
              <a:rPr lang="pt-BR" sz="2000" dirty="0"/>
              <a:t> do componente customizado.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isso, nossa </a:t>
            </a:r>
            <a:r>
              <a:rPr lang="pt-BR" sz="2000" u="sng" dirty="0" err="1"/>
              <a:t>props</a:t>
            </a:r>
            <a:r>
              <a:rPr lang="pt-BR" sz="2000" dirty="0"/>
              <a:t> devem </a:t>
            </a:r>
            <a:r>
              <a:rPr lang="pt-BR" sz="2000" u="sng" dirty="0"/>
              <a:t>enviar</a:t>
            </a:r>
            <a:r>
              <a:rPr lang="pt-BR" sz="2000" dirty="0"/>
              <a:t> os dados através de uma </a:t>
            </a:r>
            <a:r>
              <a:rPr lang="pt-BR" sz="2000" u="sng" dirty="0"/>
              <a:t>funções</a:t>
            </a:r>
            <a:r>
              <a:rPr lang="pt-BR" sz="2000" dirty="0"/>
              <a:t>, semelhante ao </a:t>
            </a:r>
            <a:r>
              <a:rPr lang="pt-BR" sz="2000" dirty="0" err="1"/>
              <a:t>onPress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609600" y="3789040"/>
            <a:ext cx="112470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enviarNovoTexto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texto:string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/***/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09600" y="4844327"/>
            <a:ext cx="1139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onPress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enviarNovoTexto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'envie esse texto'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"Clique"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948644" y="593347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enviarNovoTexto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(texto)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console.log(texto)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685853" y="374287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384032" y="4844327"/>
            <a:ext cx="2448272" cy="40895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/>
          <p:nvPr/>
        </p:nvCxnSpPr>
        <p:spPr>
          <a:xfrm rot="5400000">
            <a:off x="6767513" y="5301850"/>
            <a:ext cx="745206" cy="648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609600" y="2636912"/>
            <a:ext cx="7358608" cy="360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800" b="1" dirty="0" err="1"/>
              <a:t>ComponentePai</a:t>
            </a:r>
            <a:endParaRPr lang="pt-BR" sz="2800" b="1" dirty="0"/>
          </a:p>
        </p:txBody>
      </p:sp>
      <p:sp>
        <p:nvSpPr>
          <p:cNvPr id="7" name="Retângulo Arredondado 6"/>
          <p:cNvSpPr/>
          <p:nvPr/>
        </p:nvSpPr>
        <p:spPr>
          <a:xfrm>
            <a:off x="4527346" y="3825044"/>
            <a:ext cx="3137308" cy="2052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b="1" dirty="0" err="1"/>
              <a:t>ComponenteFilho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03912" y="445317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props</a:t>
            </a:r>
            <a:r>
              <a:rPr lang="pt-BR" dirty="0"/>
              <a:t> { </a:t>
            </a:r>
          </a:p>
          <a:p>
            <a:r>
              <a:rPr lang="pt-BR" dirty="0"/>
              <a:t>    atributo</a:t>
            </a:r>
          </a:p>
          <a:p>
            <a:r>
              <a:rPr lang="pt-BR" dirty="0"/>
              <a:t>    </a:t>
            </a:r>
            <a:r>
              <a:rPr lang="pt-BR" dirty="0" err="1"/>
              <a:t>funcao</a:t>
            </a:r>
            <a:r>
              <a:rPr lang="pt-BR" dirty="0"/>
              <a:t>(valor)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359696" y="4941168"/>
            <a:ext cx="208823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15680" y="5229200"/>
            <a:ext cx="22322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474128" y="471585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Envia através de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71464" y="504453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Recebe através de</a:t>
            </a:r>
          </a:p>
        </p:txBody>
      </p:sp>
    </p:spTree>
    <p:extLst>
      <p:ext uri="{BB962C8B-B14F-4D97-AF65-F5344CB8AC3E}">
        <p14:creationId xmlns:p14="http://schemas.microsoft.com/office/powerpoint/2010/main" val="41618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Props</a:t>
            </a:r>
            <a:br>
              <a:rPr lang="pt-BR" sz="6000" dirty="0"/>
            </a:br>
            <a:r>
              <a:rPr lang="pt-BR" sz="6000" dirty="0"/>
              <a:t>[Extra]</a:t>
            </a:r>
            <a:br>
              <a:rPr lang="pt-BR" sz="6000" dirty="0"/>
            </a:br>
            <a:r>
              <a:rPr lang="pt-BR" sz="4400" dirty="0"/>
              <a:t>Otimizando componentes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669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#1 (Memo)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novo componente que só tem um texto dentro. E adicione um console log: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Adicione esse componente no </a:t>
            </a:r>
            <a:r>
              <a:rPr lang="pt-BR" sz="2000" dirty="0" err="1"/>
              <a:t>LoginScreen</a:t>
            </a:r>
            <a:r>
              <a:rPr lang="pt-BR" sz="2000" dirty="0"/>
              <a:t> e passe a senha no atributo texto: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6C0E06-7600-48A4-8F8D-58BBDFE51AB8}"/>
              </a:ext>
            </a:extLst>
          </p:cNvPr>
          <p:cNvSpPr txBox="1"/>
          <p:nvPr/>
        </p:nvSpPr>
        <p:spPr>
          <a:xfrm>
            <a:off x="2999656" y="2649189"/>
            <a:ext cx="648072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'Executou'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props.texto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5ACC3D-53A7-4B27-B7F3-E00603D53158}"/>
              </a:ext>
            </a:extLst>
          </p:cNvPr>
          <p:cNvSpPr txBox="1"/>
          <p:nvPr/>
        </p:nvSpPr>
        <p:spPr>
          <a:xfrm>
            <a:off x="3719736" y="5197883"/>
            <a:ext cx="4392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8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#1 (Memo)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854552" cy="146760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Toda vez que você alterar qualquer texto (</a:t>
            </a:r>
            <a:r>
              <a:rPr lang="pt-BR" sz="2000" dirty="0" err="1"/>
              <a:t>email</a:t>
            </a:r>
            <a:r>
              <a:rPr lang="pt-BR" sz="2000" dirty="0"/>
              <a:t> por exemplo) no componente principal, todo componente é recriado, logo o componentes filhos também: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2316E8-287B-4997-8726-B7659F40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5" y="1839909"/>
            <a:ext cx="4333333" cy="20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A67B9BC-AA72-4C68-8F71-18C149D84FB9}"/>
              </a:ext>
            </a:extLst>
          </p:cNvPr>
          <p:cNvSpPr txBox="1">
            <a:spLocks/>
          </p:cNvSpPr>
          <p:nvPr/>
        </p:nvSpPr>
        <p:spPr>
          <a:xfrm>
            <a:off x="407367" y="4077072"/>
            <a:ext cx="11606141" cy="14676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Para </a:t>
            </a:r>
            <a:r>
              <a:rPr lang="pt-BR" sz="2000" u="sng" dirty="0"/>
              <a:t>otimizar</a:t>
            </a:r>
            <a:r>
              <a:rPr lang="pt-BR" sz="2000" dirty="0"/>
              <a:t> isso, podemos criar um </a:t>
            </a:r>
            <a:r>
              <a:rPr lang="pt-BR" sz="2000" u="sng" dirty="0"/>
              <a:t>cache</a:t>
            </a:r>
            <a:r>
              <a:rPr lang="pt-BR" sz="2000" dirty="0"/>
              <a:t> do </a:t>
            </a:r>
            <a:r>
              <a:rPr lang="pt-BR" sz="2000" u="sng" dirty="0"/>
              <a:t>componente filho</a:t>
            </a:r>
            <a:r>
              <a:rPr lang="pt-BR" sz="2000" dirty="0"/>
              <a:t>, que só será atualizado quando algum componente que ele usar for alterado (Como é o caso da senha).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isso usaremos o Memo!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#1 (Memo)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26197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isso, não exporte o componente diretamente: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</a:t>
            </a:r>
            <a:r>
              <a:rPr lang="pt-BR" sz="2000" dirty="0" err="1"/>
              <a:t>export</a:t>
            </a:r>
            <a:r>
              <a:rPr lang="pt-BR" sz="2000" dirty="0"/>
              <a:t> uma constante ou como padrão sua função com o </a:t>
            </a:r>
            <a:r>
              <a:rPr lang="pt-BR" sz="2000" dirty="0" err="1"/>
              <a:t>React.memo</a:t>
            </a:r>
            <a:r>
              <a:rPr lang="pt-BR" sz="2000" dirty="0"/>
              <a:t>(</a:t>
            </a:r>
            <a:r>
              <a:rPr lang="pt-BR" sz="2000" dirty="0" err="1"/>
              <a:t>FuncaoComponente</a:t>
            </a:r>
            <a:r>
              <a:rPr lang="pt-BR" sz="2000" dirty="0"/>
              <a:t>)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37447E-E8E3-47E8-AECC-8344FAD5DF12}"/>
              </a:ext>
            </a:extLst>
          </p:cNvPr>
          <p:cNvSpPr txBox="1"/>
          <p:nvPr/>
        </p:nvSpPr>
        <p:spPr>
          <a:xfrm>
            <a:off x="1703512" y="2798562"/>
            <a:ext cx="7874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strike="sng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20B4CC-6BC7-4CAA-AED4-E7705BFCA194}"/>
              </a:ext>
            </a:extLst>
          </p:cNvPr>
          <p:cNvSpPr txBox="1"/>
          <p:nvPr/>
        </p:nvSpPr>
        <p:spPr>
          <a:xfrm>
            <a:off x="2488704" y="4077072"/>
            <a:ext cx="75608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//Como Default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React.memo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 constante (Com outro nome)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React.memo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3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#2 (</a:t>
            </a:r>
            <a:r>
              <a:rPr lang="pt-BR" dirty="0" err="1"/>
              <a:t>useCallback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26197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Porém se esse nosso </a:t>
            </a:r>
            <a:r>
              <a:rPr lang="pt-BR" sz="2000" u="sng" dirty="0"/>
              <a:t>componente</a:t>
            </a:r>
            <a:r>
              <a:rPr lang="pt-BR" sz="2000" dirty="0"/>
              <a:t> </a:t>
            </a:r>
            <a:r>
              <a:rPr lang="pt-BR" sz="2000" u="sng" dirty="0"/>
              <a:t>receber</a:t>
            </a:r>
            <a:r>
              <a:rPr lang="pt-BR" sz="2000" dirty="0"/>
              <a:t> uma </a:t>
            </a:r>
            <a:r>
              <a:rPr lang="pt-BR" sz="2000" u="sng" dirty="0"/>
              <a:t>função do pai</a:t>
            </a:r>
            <a:r>
              <a:rPr lang="pt-BR" sz="2000" dirty="0"/>
              <a:t>, o memo sozinho não funcionará, pois a função do pai também será recriada, logo o componente filho fará o mesmo.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88B2A4-9839-4E8A-A7C1-0C160350031D}"/>
              </a:ext>
            </a:extLst>
          </p:cNvPr>
          <p:cNvSpPr txBox="1"/>
          <p:nvPr/>
        </p:nvSpPr>
        <p:spPr>
          <a:xfrm>
            <a:off x="2279576" y="3140968"/>
            <a:ext cx="87129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/*...*/</a:t>
            </a:r>
            <a:b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4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#2 (</a:t>
            </a:r>
            <a:r>
              <a:rPr lang="pt-BR" dirty="0" err="1"/>
              <a:t>useCallback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26197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Então ao criar a função no pai, usamos o método </a:t>
            </a:r>
            <a:r>
              <a:rPr lang="pt-BR" sz="2000" dirty="0" err="1"/>
              <a:t>useCallback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9CEF30-C614-4C59-A186-DCC7DC33DE82}"/>
              </a:ext>
            </a:extLst>
          </p:cNvPr>
          <p:cNvSpPr txBox="1"/>
          <p:nvPr/>
        </p:nvSpPr>
        <p:spPr>
          <a:xfrm>
            <a:off x="2279576" y="3140968"/>
            <a:ext cx="87129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/*...*/</a:t>
            </a:r>
            <a:b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88B2A4-9839-4E8A-A7C1-0C160350031D}"/>
              </a:ext>
            </a:extLst>
          </p:cNvPr>
          <p:cNvSpPr txBox="1"/>
          <p:nvPr/>
        </p:nvSpPr>
        <p:spPr>
          <a:xfrm>
            <a:off x="2279576" y="3140968"/>
            <a:ext cx="87129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React.useCallback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[])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/*...*/</a:t>
            </a:r>
            <a:b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TesteComponente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funcaoExemplo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3C3DC0-16E3-4E37-9542-08DB7E2F05C7}"/>
              </a:ext>
            </a:extLst>
          </p:cNvPr>
          <p:cNvSpPr txBox="1"/>
          <p:nvPr/>
        </p:nvSpPr>
        <p:spPr>
          <a:xfrm>
            <a:off x="1631504" y="5373216"/>
            <a:ext cx="101345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Será gerado um cache da função, de modo que ela só será criada novamente caso alguma variável,</a:t>
            </a:r>
          </a:p>
          <a:p>
            <a:r>
              <a:rPr lang="pt-BR" dirty="0"/>
              <a:t>que você passe nesse vetor seja alterada.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2A62C4-95A8-4F2D-BFCD-B9FD918C7269}"/>
              </a:ext>
            </a:extLst>
          </p:cNvPr>
          <p:cNvSpPr/>
          <p:nvPr/>
        </p:nvSpPr>
        <p:spPr>
          <a:xfrm>
            <a:off x="2639616" y="3717032"/>
            <a:ext cx="504056" cy="360040"/>
          </a:xfrm>
          <a:custGeom>
            <a:avLst/>
            <a:gdLst>
              <a:gd name="connsiteX0" fmla="*/ 0 w 504056"/>
              <a:gd name="connsiteY0" fmla="*/ 60008 h 360040"/>
              <a:gd name="connsiteX1" fmla="*/ 60008 w 504056"/>
              <a:gd name="connsiteY1" fmla="*/ 0 h 360040"/>
              <a:gd name="connsiteX2" fmla="*/ 444048 w 504056"/>
              <a:gd name="connsiteY2" fmla="*/ 0 h 360040"/>
              <a:gd name="connsiteX3" fmla="*/ 504056 w 504056"/>
              <a:gd name="connsiteY3" fmla="*/ 60008 h 360040"/>
              <a:gd name="connsiteX4" fmla="*/ 504056 w 504056"/>
              <a:gd name="connsiteY4" fmla="*/ 300032 h 360040"/>
              <a:gd name="connsiteX5" fmla="*/ 444048 w 504056"/>
              <a:gd name="connsiteY5" fmla="*/ 360040 h 360040"/>
              <a:gd name="connsiteX6" fmla="*/ 60008 w 504056"/>
              <a:gd name="connsiteY6" fmla="*/ 360040 h 360040"/>
              <a:gd name="connsiteX7" fmla="*/ 0 w 504056"/>
              <a:gd name="connsiteY7" fmla="*/ 300032 h 360040"/>
              <a:gd name="connsiteX8" fmla="*/ 0 w 504056"/>
              <a:gd name="connsiteY8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56" h="360040" extrusionOk="0">
                <a:moveTo>
                  <a:pt x="0" y="60008"/>
                </a:moveTo>
                <a:cubicBezTo>
                  <a:pt x="-323" y="21418"/>
                  <a:pt x="23961" y="-3205"/>
                  <a:pt x="60008" y="0"/>
                </a:cubicBezTo>
                <a:cubicBezTo>
                  <a:pt x="184057" y="-13247"/>
                  <a:pt x="289046" y="22083"/>
                  <a:pt x="444048" y="0"/>
                </a:cubicBezTo>
                <a:cubicBezTo>
                  <a:pt x="477617" y="1195"/>
                  <a:pt x="502679" y="24213"/>
                  <a:pt x="504056" y="60008"/>
                </a:cubicBezTo>
                <a:cubicBezTo>
                  <a:pt x="522993" y="173674"/>
                  <a:pt x="499447" y="222435"/>
                  <a:pt x="504056" y="300032"/>
                </a:cubicBezTo>
                <a:cubicBezTo>
                  <a:pt x="496904" y="335223"/>
                  <a:pt x="483659" y="357081"/>
                  <a:pt x="444048" y="360040"/>
                </a:cubicBezTo>
                <a:cubicBezTo>
                  <a:pt x="337727" y="372123"/>
                  <a:pt x="140528" y="351061"/>
                  <a:pt x="60008" y="360040"/>
                </a:cubicBezTo>
                <a:cubicBezTo>
                  <a:pt x="24361" y="357859"/>
                  <a:pt x="630" y="336340"/>
                  <a:pt x="0" y="300032"/>
                </a:cubicBezTo>
                <a:cubicBezTo>
                  <a:pt x="-19659" y="235609"/>
                  <a:pt x="13648" y="124684"/>
                  <a:pt x="0" y="60008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168860079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9288EE5-DE5D-4D4B-A4A6-4691BB25432F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4147128" y="2821587"/>
            <a:ext cx="1296144" cy="38071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874B64-9C3A-5A5E-B0C5-15B9BDAA4D7D}"/>
              </a:ext>
            </a:extLst>
          </p:cNvPr>
          <p:cNvSpPr txBox="1"/>
          <p:nvPr/>
        </p:nvSpPr>
        <p:spPr>
          <a:xfrm>
            <a:off x="479376" y="3933056"/>
            <a:ext cx="102251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props.onPress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memo(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D60968C-3CA5-1E04-FD60-8ECF25B5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6035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Otimize seu botão.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F32E32-3853-0E9F-5838-7D10E6B300AC}"/>
              </a:ext>
            </a:extLst>
          </p:cNvPr>
          <p:cNvSpPr txBox="1"/>
          <p:nvPr/>
        </p:nvSpPr>
        <p:spPr>
          <a:xfrm>
            <a:off x="2495600" y="188640"/>
            <a:ext cx="958613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Ciclou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[])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aqui um valor'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setValor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'Botão 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handleBotao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27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Código da aula respondido:</a:t>
            </a:r>
          </a:p>
          <a:p>
            <a:pPr algn="just"/>
            <a:endParaRPr lang="pt-BR" sz="1900" dirty="0"/>
          </a:p>
          <a:p>
            <a:pPr algn="just"/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24AE44-DF49-4736-D375-116540F8A887}"/>
              </a:ext>
            </a:extLst>
          </p:cNvPr>
          <p:cNvSpPr txBox="1"/>
          <p:nvPr/>
        </p:nvSpPr>
        <p:spPr>
          <a:xfrm>
            <a:off x="3575720" y="2636912"/>
            <a:ext cx="5423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https://snack.expo.dev/@carloswgama/aula-props</a:t>
            </a:r>
          </a:p>
        </p:txBody>
      </p:sp>
    </p:spTree>
    <p:extLst>
      <p:ext uri="{BB962C8B-B14F-4D97-AF65-F5344CB8AC3E}">
        <p14:creationId xmlns:p14="http://schemas.microsoft.com/office/powerpoint/2010/main" val="24310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componente nada mais é do que um item que pode ser </a:t>
            </a:r>
            <a:r>
              <a:rPr lang="pt-BR" sz="2000" dirty="0" err="1"/>
              <a:t>renderizado</a:t>
            </a:r>
            <a:r>
              <a:rPr lang="pt-BR" sz="2000" dirty="0"/>
              <a:t> na tela.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 uma </a:t>
            </a:r>
            <a:r>
              <a:rPr lang="pt-BR" sz="2000" u="sng" dirty="0" err="1"/>
              <a:t>View</a:t>
            </a:r>
            <a:r>
              <a:rPr lang="pt-BR" sz="2000" dirty="0"/>
              <a:t>, </a:t>
            </a:r>
            <a:r>
              <a:rPr lang="pt-BR" sz="2000" u="sng" dirty="0"/>
              <a:t>Button</a:t>
            </a:r>
            <a:r>
              <a:rPr lang="pt-BR" sz="2000" dirty="0"/>
              <a:t>, </a:t>
            </a:r>
            <a:r>
              <a:rPr lang="pt-BR" sz="2000" u="sng" dirty="0" err="1"/>
              <a:t>Text</a:t>
            </a:r>
            <a:r>
              <a:rPr lang="pt-BR" sz="2000" dirty="0"/>
              <a:t> e até mesmo nossa função da tela são </a:t>
            </a:r>
            <a:r>
              <a:rPr lang="pt-BR" sz="2000" u="sng" dirty="0"/>
              <a:t>componentes</a:t>
            </a:r>
            <a:r>
              <a:rPr lang="pt-BR" sz="2000" dirty="0"/>
              <a:t>. </a:t>
            </a:r>
          </a:p>
          <a:p>
            <a:pPr algn="just"/>
            <a:endParaRPr lang="pt-BR" sz="1800" dirty="0"/>
          </a:p>
          <a:p>
            <a:pPr algn="just"/>
            <a:r>
              <a:rPr lang="pt-BR" sz="2000" dirty="0"/>
              <a:t> Até o momento, estamos apenas usando componentes de terceiros, mas poderemos criar </a:t>
            </a:r>
            <a:r>
              <a:rPr lang="pt-BR" sz="2000" u="sng" dirty="0"/>
              <a:t>nossos próprios componentes</a:t>
            </a:r>
            <a:r>
              <a:rPr lang="pt-BR" sz="2000" dirty="0"/>
              <a:t>!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Assim como quebrar nossa tela (</a:t>
            </a:r>
            <a:r>
              <a:rPr lang="pt-BR" sz="2000" dirty="0" err="1"/>
              <a:t>screen</a:t>
            </a:r>
            <a:r>
              <a:rPr lang="pt-BR" sz="2000" dirty="0"/>
              <a:t>) em diversos componentes.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743061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um </a:t>
            </a:r>
            <a:r>
              <a:rPr lang="pt-BR" sz="2000" u="sng" dirty="0"/>
              <a:t>componente</a:t>
            </a:r>
            <a:r>
              <a:rPr lang="pt-BR" sz="2000" dirty="0"/>
              <a:t> vá ser </a:t>
            </a:r>
            <a:r>
              <a:rPr lang="pt-BR" sz="2000" u="sng" dirty="0"/>
              <a:t>usado</a:t>
            </a:r>
            <a:r>
              <a:rPr lang="pt-BR" sz="2000" dirty="0"/>
              <a:t> por </a:t>
            </a:r>
            <a:r>
              <a:rPr lang="pt-BR" sz="2000" u="sng" dirty="0"/>
              <a:t>várias telas</a:t>
            </a:r>
            <a:r>
              <a:rPr lang="pt-BR" sz="2000" dirty="0"/>
              <a:t>, vale a pena criar uma pasta </a:t>
            </a:r>
            <a:r>
              <a:rPr lang="pt-BR" sz="2000" u="sng" dirty="0" err="1"/>
              <a:t>components</a:t>
            </a:r>
            <a:r>
              <a:rPr lang="pt-BR" sz="2000" dirty="0"/>
              <a:t> dentro de </a:t>
            </a:r>
            <a:r>
              <a:rPr lang="pt-BR" sz="2000" u="sng" dirty="0" err="1"/>
              <a:t>src</a:t>
            </a:r>
            <a:r>
              <a:rPr lang="pt-BR" sz="2000" dirty="0"/>
              <a:t>, com todos componentes compartilhados entre todas as telas.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Mas se um </a:t>
            </a:r>
            <a:r>
              <a:rPr lang="pt-BR" sz="2000" u="sng" dirty="0"/>
              <a:t>componente</a:t>
            </a:r>
            <a:r>
              <a:rPr lang="pt-BR" sz="2000" dirty="0"/>
              <a:t> for ser usado </a:t>
            </a:r>
            <a:r>
              <a:rPr lang="pt-BR" sz="2000" u="sng" dirty="0"/>
              <a:t>repetitivamente apenas em uma página</a:t>
            </a:r>
            <a:r>
              <a:rPr lang="pt-BR" sz="2000" dirty="0"/>
              <a:t>, é melhor criar esse componente dentro da pasta da tela.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Inclusive, o mesmo arquivo (</a:t>
            </a:r>
            <a:r>
              <a:rPr lang="pt-BR" sz="2000" u="sng" dirty="0" err="1"/>
              <a:t>componentes.tsx</a:t>
            </a:r>
            <a:r>
              <a:rPr lang="pt-BR" sz="2000" u="sng" dirty="0"/>
              <a:t>,</a:t>
            </a:r>
            <a:r>
              <a:rPr lang="pt-BR" sz="2000" dirty="0"/>
              <a:t> por exemplo) pode conter todo os componentes criados daquela pagina.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B6D683-FD20-40CA-9BB8-AEB3414E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83" y="1268760"/>
            <a:ext cx="2983717" cy="23042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C5C9D1-2452-40E2-9FF4-BA0EAA09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55" y="4094002"/>
            <a:ext cx="2884791" cy="19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tentar criar na nossa tela principal um item com:</a:t>
            </a:r>
          </a:p>
          <a:p>
            <a:pPr lvl="1" algn="just"/>
            <a:r>
              <a:rPr lang="pt-BR" sz="1800" dirty="0"/>
              <a:t>Fundo na cor “</a:t>
            </a:r>
            <a:r>
              <a:rPr lang="pt-BR" sz="1800" dirty="0" err="1"/>
              <a:t>tomato</a:t>
            </a:r>
            <a:r>
              <a:rPr lang="pt-BR" sz="1800" dirty="0"/>
              <a:t>”, </a:t>
            </a:r>
          </a:p>
          <a:p>
            <a:pPr lvl="1" algn="just"/>
            <a:r>
              <a:rPr lang="pt-BR" sz="1800" dirty="0"/>
              <a:t>Bordas arredondas “5px”</a:t>
            </a:r>
          </a:p>
          <a:p>
            <a:pPr lvl="1" algn="just"/>
            <a:r>
              <a:rPr lang="pt-BR" sz="1800" dirty="0"/>
              <a:t>Com texto “Botão”</a:t>
            </a:r>
          </a:p>
          <a:p>
            <a:pPr lvl="1" algn="just"/>
            <a:r>
              <a:rPr lang="pt-BR" sz="1800" dirty="0" err="1"/>
              <a:t>Padding</a:t>
            </a:r>
            <a:r>
              <a:rPr lang="pt-BR" sz="1800" dirty="0"/>
              <a:t> 10px</a:t>
            </a:r>
          </a:p>
          <a:p>
            <a:pPr lvl="1" algn="just"/>
            <a:r>
              <a:rPr lang="pt-BR" sz="1800" dirty="0"/>
              <a:t>E </a:t>
            </a:r>
            <a:r>
              <a:rPr lang="pt-BR" sz="1800" dirty="0" err="1"/>
              <a:t>clicável</a:t>
            </a:r>
            <a:r>
              <a:rPr lang="pt-BR" sz="1800" dirty="0"/>
              <a:t>! </a:t>
            </a:r>
            <a:endParaRPr lang="pt-BR" sz="2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62B73F-4861-2BA6-1464-8FE447FA30E0}"/>
              </a:ext>
            </a:extLst>
          </p:cNvPr>
          <p:cNvSpPr txBox="1"/>
          <p:nvPr/>
        </p:nvSpPr>
        <p:spPr>
          <a:xfrm>
            <a:off x="1199456" y="5085184"/>
            <a:ext cx="64196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suaFuncao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clicável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6CE40C-E7EC-5686-D0B9-CE66003CD0E6}"/>
              </a:ext>
            </a:extLst>
          </p:cNvPr>
          <p:cNvSpPr txBox="1"/>
          <p:nvPr/>
        </p:nvSpPr>
        <p:spPr>
          <a:xfrm>
            <a:off x="1199456" y="4725144"/>
            <a:ext cx="64196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EF9231-D068-033B-C5C7-09E132CA5DEB}"/>
              </a:ext>
            </a:extLst>
          </p:cNvPr>
          <p:cNvSpPr txBox="1"/>
          <p:nvPr/>
        </p:nvSpPr>
        <p:spPr>
          <a:xfrm>
            <a:off x="1415480" y="4274726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tornar um item </a:t>
            </a:r>
            <a:r>
              <a:rPr lang="pt-BR" dirty="0" err="1"/>
              <a:t>clicável</a:t>
            </a:r>
            <a:r>
              <a:rPr lang="pt-BR" dirty="0"/>
              <a:t>, usamos o </a:t>
            </a:r>
            <a:r>
              <a:rPr lang="pt-BR" dirty="0" err="1"/>
              <a:t>TouchableOpacity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CAC2342-E760-4DC1-7577-A7E5DC9A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708920"/>
            <a:ext cx="1718795" cy="10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Código: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2731E9-5FB5-1FA2-D1FE-C355FAFC0D98}"/>
              </a:ext>
            </a:extLst>
          </p:cNvPr>
          <p:cNvSpPr txBox="1"/>
          <p:nvPr/>
        </p:nvSpPr>
        <p:spPr>
          <a:xfrm>
            <a:off x="3071664" y="2193957"/>
            <a:ext cx="770485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"Clicou!"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Botão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03EECE-D168-9F02-0CEE-ACB4ED530A4B}"/>
              </a:ext>
            </a:extLst>
          </p:cNvPr>
          <p:cNvSpPr txBox="1"/>
          <p:nvPr/>
        </p:nvSpPr>
        <p:spPr>
          <a:xfrm>
            <a:off x="826488" y="3785580"/>
            <a:ext cx="469344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botaoContainer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62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91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Agora se quiséssemos usar esse botão em cantos diferentes, apenas mudando a função de clique ou o texto? </a:t>
            </a:r>
            <a:r>
              <a:rPr lang="pt-BR" sz="2000" dirty="0" err="1"/>
              <a:t>Teriamos</a:t>
            </a:r>
            <a:r>
              <a:rPr lang="pt-BR" sz="2000" dirty="0"/>
              <a:t> sempre que recriar os </a:t>
            </a:r>
            <a:r>
              <a:rPr lang="pt-BR" sz="2000" dirty="0" err="1"/>
              <a:t>styles</a:t>
            </a:r>
            <a:r>
              <a:rPr lang="pt-BR" sz="2000" dirty="0"/>
              <a:t> e esse código inteiro?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Não, vamos criar um componente já pré-definido.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isso crie um novo componente em </a:t>
            </a:r>
            <a:r>
              <a:rPr lang="pt-BR" sz="2000" u="sng" dirty="0"/>
              <a:t>/</a:t>
            </a:r>
            <a:r>
              <a:rPr lang="pt-BR" sz="2000" u="sng" dirty="0" err="1"/>
              <a:t>src</a:t>
            </a:r>
            <a:r>
              <a:rPr lang="pt-BR" sz="2000" u="sng" dirty="0"/>
              <a:t>/</a:t>
            </a:r>
            <a:r>
              <a:rPr lang="pt-BR" sz="2000" u="sng" dirty="0" err="1"/>
              <a:t>components</a:t>
            </a:r>
            <a:r>
              <a:rPr lang="pt-BR" sz="2000" u="sng" dirty="0"/>
              <a:t>/</a:t>
            </a:r>
            <a:r>
              <a:rPr lang="pt-BR" sz="2000" u="sng" dirty="0" err="1"/>
              <a:t>botao.tsx</a:t>
            </a:r>
            <a:r>
              <a:rPr lang="pt-BR" sz="2000" dirty="0"/>
              <a:t> com os recursos do nosso botão!</a:t>
            </a:r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400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7E2DE6-6999-3184-9335-9C5703C5F31A}"/>
              </a:ext>
            </a:extLst>
          </p:cNvPr>
          <p:cNvSpPr txBox="1"/>
          <p:nvPr/>
        </p:nvSpPr>
        <p:spPr>
          <a:xfrm>
            <a:off x="1055440" y="404664"/>
            <a:ext cx="9433048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"Clicou!"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styles.botaoTexto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Botão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botaoContainer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botaoTexto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color: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77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91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Importe esse componente na sua tela principal e o substitua  o código antigo:</a:t>
            </a:r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400" u="sng" dirty="0"/>
          </a:p>
        </p:txBody>
      </p:sp>
      <p:sp>
        <p:nvSpPr>
          <p:cNvPr id="5" name="Retângulo 4"/>
          <p:cNvSpPr/>
          <p:nvPr/>
        </p:nvSpPr>
        <p:spPr>
          <a:xfrm>
            <a:off x="2279576" y="299695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32574" y="336628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/***/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styles.container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/***/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/***/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2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91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Nosso código já está bem mais lindo, mas não dinâmico!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torna-lo dinâmico, vamos trabalhar com </a:t>
            </a:r>
            <a:r>
              <a:rPr lang="pt-BR" sz="2000" u="sng" dirty="0" err="1"/>
              <a:t>props</a:t>
            </a:r>
            <a:r>
              <a:rPr lang="pt-BR" sz="2000" dirty="0"/>
              <a:t>!</a:t>
            </a:r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550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3292</TotalTime>
  <Words>2212</Words>
  <Application>Microsoft Office PowerPoint</Application>
  <PresentationFormat>Widescreen</PresentationFormat>
  <Paragraphs>465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Calibri</vt:lpstr>
      <vt:lpstr>Consolas</vt:lpstr>
      <vt:lpstr>Georgia</vt:lpstr>
      <vt:lpstr>Trebuchet MS</vt:lpstr>
      <vt:lpstr>Wingdings 2</vt:lpstr>
      <vt:lpstr>Urbano</vt:lpstr>
      <vt:lpstr>Programação Mobile Props</vt:lpstr>
      <vt:lpstr>Criando Componentes Próprios</vt:lpstr>
      <vt:lpstr>Componentes</vt:lpstr>
      <vt:lpstr>Organizando</vt:lpstr>
      <vt:lpstr>Componente - Praticando</vt:lpstr>
      <vt:lpstr>Componente - Praticando</vt:lpstr>
      <vt:lpstr>Componentes</vt:lpstr>
      <vt:lpstr>Importando</vt:lpstr>
      <vt:lpstr>Importando</vt:lpstr>
      <vt:lpstr>Props</vt:lpstr>
      <vt:lpstr>Props</vt:lpstr>
      <vt:lpstr>Props - AppProps</vt:lpstr>
      <vt:lpstr>Props - AppProps</vt:lpstr>
      <vt:lpstr>Praticando </vt:lpstr>
      <vt:lpstr>defaultProps</vt:lpstr>
      <vt:lpstr>children</vt:lpstr>
      <vt:lpstr>Praticando</vt:lpstr>
      <vt:lpstr>Praticando</vt:lpstr>
      <vt:lpstr>Extra</vt:lpstr>
      <vt:lpstr>Criando Funções de CallBack</vt:lpstr>
      <vt:lpstr>Revisando</vt:lpstr>
      <vt:lpstr>Props [Extra] Otimizando componentes</vt:lpstr>
      <vt:lpstr>Otimizando #1 (Memo)</vt:lpstr>
      <vt:lpstr>Otimizando #1 (Memo)</vt:lpstr>
      <vt:lpstr>Otimizando #1 (Memo)</vt:lpstr>
      <vt:lpstr>Otimizando #2 (useCallback)</vt:lpstr>
      <vt:lpstr>Otimizando #2 (useCallback)</vt:lpstr>
      <vt:lpstr>Praticando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347</cp:revision>
  <dcterms:created xsi:type="dcterms:W3CDTF">2017-03-10T13:05:03Z</dcterms:created>
  <dcterms:modified xsi:type="dcterms:W3CDTF">2023-08-22T17:53:27Z</dcterms:modified>
</cp:coreProperties>
</file>