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5" r:id="rId3"/>
    <p:sldId id="392" r:id="rId4"/>
    <p:sldId id="393" r:id="rId5"/>
    <p:sldId id="394" r:id="rId6"/>
    <p:sldId id="257" r:id="rId7"/>
    <p:sldId id="339" r:id="rId8"/>
    <p:sldId id="341" r:id="rId9"/>
    <p:sldId id="340" r:id="rId10"/>
    <p:sldId id="342" r:id="rId11"/>
    <p:sldId id="343" r:id="rId12"/>
    <p:sldId id="344" r:id="rId13"/>
    <p:sldId id="345" r:id="rId14"/>
    <p:sldId id="347" r:id="rId15"/>
    <p:sldId id="348" r:id="rId16"/>
    <p:sldId id="349" r:id="rId17"/>
    <p:sldId id="350" r:id="rId18"/>
    <p:sldId id="39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/>
              <a:t>Lista – Map e </a:t>
            </a:r>
            <a:r>
              <a:rPr lang="pt-BR" sz="3600" dirty="0" err="1"/>
              <a:t>Flatlist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 no exemplo abaixo?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Qual valor será exibido no console.log? </a:t>
            </a:r>
          </a:p>
          <a:p>
            <a:pPr lvl="1" algn="just"/>
            <a:r>
              <a:rPr lang="pt-BR" sz="1800" dirty="0"/>
              <a:t>[10, 10, 10]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99456" y="2715885"/>
            <a:ext cx="6096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vetor: 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idade:number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}[]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'João'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 no exemplo abaixo?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Qual valor será exibido no console.log? </a:t>
            </a:r>
          </a:p>
          <a:p>
            <a:pPr lvl="1" algn="just"/>
            <a:r>
              <a:rPr lang="pt-BR" sz="1800" dirty="0"/>
              <a:t>[{nome: ‘João’, idade:40}, {nome: ‘Maria’, idade:45}, {nome: ‘José’, idade:55} ]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95800" y="1676400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vetor: 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idade:number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}[]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'João'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'Thiago'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+= 20;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Se podemos retornar um vetor contendo qualquer valor que desejássemos, podemos usar ele para renderizar itens: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 ao usar listagem dinâmica, um cuidado que precisamos ter é definir uma </a:t>
            </a:r>
            <a:r>
              <a:rPr lang="pt-BR" sz="2000" dirty="0" err="1"/>
              <a:t>key</a:t>
            </a:r>
            <a:r>
              <a:rPr lang="pt-BR" sz="2000" dirty="0"/>
              <a:t> única na nossa </a:t>
            </a:r>
            <a:r>
              <a:rPr lang="pt-BR" sz="2000" dirty="0" err="1"/>
              <a:t>tag</a:t>
            </a:r>
            <a:r>
              <a:rPr lang="pt-BR" sz="2000" dirty="0"/>
              <a:t> raiz: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51584" y="3068960"/>
            <a:ext cx="6264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vetor.map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3372D0-9C3B-1076-402C-50F587212138}"/>
              </a:ext>
            </a:extLst>
          </p:cNvPr>
          <p:cNvSpPr/>
          <p:nvPr/>
        </p:nvSpPr>
        <p:spPr>
          <a:xfrm>
            <a:off x="911424" y="4838422"/>
            <a:ext cx="10297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vetor.map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((valor, index)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pt-BR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={index}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285360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Na sua tela principal crie um vetor com 10 nomes e exiba os 10 nomes o map.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F3E56A-4D32-D571-4D51-C936BBB2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1143000"/>
            <a:ext cx="1685714" cy="1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0C66EE-FB0B-4814-59D1-5D808AF9C707}"/>
              </a:ext>
            </a:extLst>
          </p:cNvPr>
          <p:cNvSpPr txBox="1"/>
          <p:nvPr/>
        </p:nvSpPr>
        <p:spPr>
          <a:xfrm>
            <a:off x="575484" y="3140968"/>
            <a:ext cx="1044116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nomes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'Beatriz'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'Daniel'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'Eliana'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'Flavio'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'Gustavo'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'Henrique'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'Igor'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nomes.map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((nome, i)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1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Apesar de ser a forma mais de fazer, não é a mais indicada, pois se tiver 30 componentes, os 30 serão carregados de </a:t>
            </a:r>
            <a:r>
              <a:rPr lang="pt-BR" sz="2000" u="sng" dirty="0"/>
              <a:t>forma gulosa</a:t>
            </a:r>
            <a:r>
              <a:rPr lang="pt-BR" sz="2000" dirty="0"/>
              <a:t> (</a:t>
            </a:r>
            <a:r>
              <a:rPr lang="pt-BR" sz="2000" u="sng" dirty="0" err="1"/>
              <a:t>eager</a:t>
            </a:r>
            <a:r>
              <a:rPr lang="pt-BR" sz="2000" u="sng" dirty="0"/>
              <a:t> </a:t>
            </a:r>
            <a:r>
              <a:rPr lang="pt-BR" sz="2000" u="sng" dirty="0" err="1"/>
              <a:t>loading</a:t>
            </a:r>
            <a:r>
              <a:rPr lang="pt-BR" sz="2000" dirty="0"/>
              <a:t>), perdendo desempenho.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O mais indicado é usarmos </a:t>
            </a:r>
            <a:r>
              <a:rPr lang="pt-BR" sz="2000" u="sng" dirty="0" err="1"/>
              <a:t>Lazy</a:t>
            </a:r>
            <a:r>
              <a:rPr lang="pt-BR" sz="2000" u="sng" dirty="0"/>
              <a:t> </a:t>
            </a:r>
            <a:r>
              <a:rPr lang="pt-BR" sz="2000" u="sng" dirty="0" err="1"/>
              <a:t>Loading</a:t>
            </a:r>
            <a:r>
              <a:rPr lang="pt-BR" sz="2000" dirty="0"/>
              <a:t>, onde apenas os </a:t>
            </a:r>
            <a:r>
              <a:rPr lang="pt-BR" sz="2000" u="sng" dirty="0"/>
              <a:t>componentes</a:t>
            </a:r>
            <a:r>
              <a:rPr lang="pt-BR" sz="2000" dirty="0"/>
              <a:t> </a:t>
            </a:r>
            <a:r>
              <a:rPr lang="pt-BR" sz="2000" u="sng" dirty="0"/>
              <a:t>visíveis</a:t>
            </a:r>
            <a:r>
              <a:rPr lang="pt-BR" sz="2000" dirty="0"/>
              <a:t> é que </a:t>
            </a:r>
            <a:r>
              <a:rPr lang="pt-BR" sz="2000" u="sng" dirty="0"/>
              <a:t>serão</a:t>
            </a:r>
            <a:r>
              <a:rPr lang="pt-BR" sz="2000" dirty="0"/>
              <a:t> </a:t>
            </a:r>
            <a:r>
              <a:rPr lang="pt-BR" sz="2000" u="sng" dirty="0"/>
              <a:t>carregados</a:t>
            </a:r>
            <a:r>
              <a:rPr lang="pt-BR" sz="2000" dirty="0"/>
              <a:t> na tela.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executar um carregamento preguiçoso (</a:t>
            </a:r>
            <a:r>
              <a:rPr lang="pt-BR" sz="2000" dirty="0" err="1"/>
              <a:t>Lazy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r>
              <a:rPr lang="pt-BR" sz="2000" dirty="0"/>
              <a:t>), devemos usar </a:t>
            </a:r>
            <a:r>
              <a:rPr lang="pt-BR" sz="2000" u="sng" dirty="0" err="1"/>
              <a:t>Flatlist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6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u="sng" dirty="0" err="1"/>
              <a:t>Flatlist</a:t>
            </a:r>
            <a:r>
              <a:rPr lang="pt-BR" sz="2000" dirty="0"/>
              <a:t> é um componente que pertence ao pacote </a:t>
            </a:r>
            <a:r>
              <a:rPr lang="pt-BR" sz="2000" u="sng" dirty="0" err="1"/>
              <a:t>react-native</a:t>
            </a:r>
            <a:r>
              <a:rPr lang="pt-BR" sz="2000" u="sng" dirty="0"/>
              <a:t>. 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Este componente apenas tem o papel e </a:t>
            </a:r>
            <a:r>
              <a:rPr lang="pt-BR" sz="2000" u="sng" dirty="0" err="1"/>
              <a:t>renderizar</a:t>
            </a:r>
            <a:r>
              <a:rPr lang="pt-BR" sz="2000" dirty="0"/>
              <a:t> vários </a:t>
            </a:r>
            <a:r>
              <a:rPr lang="pt-BR" sz="2000" u="sng" dirty="0"/>
              <a:t>elementos</a:t>
            </a:r>
            <a:r>
              <a:rPr lang="pt-BR" sz="2000" dirty="0"/>
              <a:t> de um </a:t>
            </a:r>
            <a:r>
              <a:rPr lang="pt-BR" sz="2000" u="sng" dirty="0"/>
              <a:t>vetor</a:t>
            </a:r>
            <a:r>
              <a:rPr lang="pt-BR" sz="2000" dirty="0"/>
              <a:t> através do</a:t>
            </a:r>
            <a:r>
              <a:rPr lang="pt-BR" sz="2000" u="sng" dirty="0"/>
              <a:t> </a:t>
            </a:r>
            <a:r>
              <a:rPr lang="pt-BR" sz="2000" u="sng" dirty="0" err="1"/>
              <a:t>Lazy</a:t>
            </a:r>
            <a:r>
              <a:rPr lang="pt-BR" sz="2000" u="sng" dirty="0"/>
              <a:t> </a:t>
            </a:r>
            <a:r>
              <a:rPr lang="pt-BR" sz="2000" u="sng" dirty="0" err="1"/>
              <a:t>Loading</a:t>
            </a:r>
            <a:r>
              <a:rPr lang="pt-BR" sz="2000" u="sng" dirty="0"/>
              <a:t>.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Sua estrutura básica é dada por: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Flatlist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3432" y="4484145"/>
            <a:ext cx="496855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FlatList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vetor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(data)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data.item.nome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Text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67556" y="4132611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data</a:t>
            </a:r>
            <a:r>
              <a:rPr lang="pt-BR" dirty="0"/>
              <a:t> deve receber um vetor que será </a:t>
            </a:r>
            <a:r>
              <a:rPr lang="pt-BR" dirty="0" err="1"/>
              <a:t>renderizado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343472" y="4725144"/>
            <a:ext cx="1728192" cy="4320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7" idx="1"/>
            <a:endCxn id="8" idx="3"/>
          </p:cNvCxnSpPr>
          <p:nvPr/>
        </p:nvCxnSpPr>
        <p:spPr>
          <a:xfrm rot="10800000" flipV="1">
            <a:off x="3071664" y="4317276"/>
            <a:ext cx="3395892" cy="6238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453764" y="4501943"/>
            <a:ext cx="54886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u="sng" dirty="0" err="1"/>
              <a:t>renderItem</a:t>
            </a:r>
            <a:r>
              <a:rPr lang="pt-BR" u="sng" dirty="0"/>
              <a:t> </a:t>
            </a:r>
            <a:r>
              <a:rPr lang="pt-BR" dirty="0"/>
              <a:t>recebe uma função de como cada item deve ser </a:t>
            </a:r>
            <a:r>
              <a:rPr lang="pt-BR" dirty="0" err="1"/>
              <a:t>renderizado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função também recebe um parâmetro contendo: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   </a:t>
            </a:r>
            <a:r>
              <a:rPr lang="pt-BR" u="sng" dirty="0"/>
              <a:t>item</a:t>
            </a:r>
            <a:r>
              <a:rPr lang="pt-BR" dirty="0"/>
              <a:t>: “o valor do elemento </a:t>
            </a:r>
            <a:r>
              <a:rPr lang="pt-BR" dirty="0" err="1"/>
              <a:t>renderizado</a:t>
            </a:r>
            <a:r>
              <a:rPr lang="pt-BR" dirty="0"/>
              <a:t> </a:t>
            </a:r>
            <a:r>
              <a:rPr lang="pt-BR" dirty="0" err="1"/>
              <a:t>novetor</a:t>
            </a:r>
            <a:r>
              <a:rPr lang="pt-BR" dirty="0"/>
              <a:t>”,</a:t>
            </a:r>
          </a:p>
          <a:p>
            <a:r>
              <a:rPr lang="pt-BR" dirty="0"/>
              <a:t>   </a:t>
            </a:r>
            <a:r>
              <a:rPr lang="pt-BR" u="sng" dirty="0"/>
              <a:t>index</a:t>
            </a:r>
            <a:r>
              <a:rPr lang="pt-BR" dirty="0"/>
              <a:t>: “A posição do elemento no vetor”</a:t>
            </a:r>
          </a:p>
          <a:p>
            <a:r>
              <a:rPr lang="pt-BR" dirty="0"/>
              <a:t>} 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1344228" y="5064680"/>
            <a:ext cx="4319723" cy="88460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>
            <a:stCxn id="11" idx="1"/>
            <a:endCxn id="12" idx="3"/>
          </p:cNvCxnSpPr>
          <p:nvPr/>
        </p:nvCxnSpPr>
        <p:spPr>
          <a:xfrm rot="10800000">
            <a:off x="5663952" y="5506981"/>
            <a:ext cx="789813" cy="1491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o programador </a:t>
            </a:r>
            <a:r>
              <a:rPr lang="pt-BR" sz="2000" u="sng" dirty="0"/>
              <a:t>não</a:t>
            </a:r>
            <a:r>
              <a:rPr lang="pt-BR" sz="2000" dirty="0"/>
              <a:t> </a:t>
            </a:r>
            <a:r>
              <a:rPr lang="pt-BR" sz="2000" u="sng" dirty="0"/>
              <a:t>precise</a:t>
            </a:r>
            <a:r>
              <a:rPr lang="pt-BR" sz="2000" dirty="0"/>
              <a:t> da posição (</a:t>
            </a:r>
            <a:r>
              <a:rPr lang="pt-BR" sz="2000" u="sng" dirty="0"/>
              <a:t>index</a:t>
            </a:r>
            <a:r>
              <a:rPr lang="pt-BR" sz="2000" dirty="0"/>
              <a:t>) do elemento no vetor, pode acessar os dados do vetor usando </a:t>
            </a:r>
            <a:r>
              <a:rPr lang="pt-BR" sz="2000" u="sng" dirty="0" err="1"/>
              <a:t>destructuring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Flatlist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9376" y="3140968"/>
            <a:ext cx="496855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FlatList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vetor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(data)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data.item.nome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Text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464152" y="3125728"/>
            <a:ext cx="439248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FlatList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vetor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item.nome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Text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Igual a 3"/>
          <p:cNvSpPr/>
          <p:nvPr/>
        </p:nvSpPr>
        <p:spPr>
          <a:xfrm>
            <a:off x="5649888" y="3631711"/>
            <a:ext cx="1152128" cy="7423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link acima, representa um código básico de um chat. Use ele como base  para realizar a atividade.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atividade consiste em atualizar o código de forma a exibir as mensagens enviadas pelo usuário.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Sabendo que as mensagens não são pré-definidas, utilize o </a:t>
            </a:r>
            <a:r>
              <a:rPr lang="pt-BR" sz="2000" dirty="0" err="1"/>
              <a:t>Flatlist</a:t>
            </a:r>
            <a:r>
              <a:rPr lang="pt-BR" sz="2000" dirty="0"/>
              <a:t>. 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DFECF3-382C-9407-D9BF-723ACB448260}"/>
              </a:ext>
            </a:extLst>
          </p:cNvPr>
          <p:cNvSpPr txBox="1"/>
          <p:nvPr/>
        </p:nvSpPr>
        <p:spPr>
          <a:xfrm>
            <a:off x="5904148" y="1143000"/>
            <a:ext cx="49443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https://pastebin.com/yQR9rQdf</a:t>
            </a:r>
          </a:p>
        </p:txBody>
      </p:sp>
    </p:spTree>
    <p:extLst>
      <p:ext uri="{BB962C8B-B14F-4D97-AF65-F5344CB8AC3E}">
        <p14:creationId xmlns:p14="http://schemas.microsoft.com/office/powerpoint/2010/main" val="148489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 da aula disponível: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381DA8-1016-A75B-813A-F03CA950CB17}"/>
              </a:ext>
            </a:extLst>
          </p:cNvPr>
          <p:cNvSpPr txBox="1"/>
          <p:nvPr/>
        </p:nvSpPr>
        <p:spPr>
          <a:xfrm>
            <a:off x="2279576" y="3198167"/>
            <a:ext cx="6696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https://snack.expo.dev/@carloswgama/flatlist</a:t>
            </a:r>
          </a:p>
        </p:txBody>
      </p:sp>
    </p:spTree>
    <p:extLst>
      <p:ext uri="{BB962C8B-B14F-4D97-AF65-F5344CB8AC3E}">
        <p14:creationId xmlns:p14="http://schemas.microsoft.com/office/powerpoint/2010/main" val="18641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Lista de Itens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comum em desenvolvimento mobile usarmos com bastante frequência listagem de itens, seja eles textos, </a:t>
            </a:r>
            <a:r>
              <a:rPr lang="pt-BR" sz="2000" dirty="0" err="1"/>
              <a:t>cards</a:t>
            </a:r>
            <a:r>
              <a:rPr lang="pt-BR" sz="2000" dirty="0"/>
              <a:t>, imagens ou outro recurso: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Itens</a:t>
            </a:r>
          </a:p>
        </p:txBody>
      </p:sp>
      <p:pic>
        <p:nvPicPr>
          <p:cNvPr id="1026" name="Picture 2" descr="Resultado de imagem para flatli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29" y="3034641"/>
            <a:ext cx="2011323" cy="35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bile cards layou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2780928"/>
            <a:ext cx="2448272" cy="43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whatsapp ch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73" y="3188946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ideia de criar essa listagem é criando um único layout e o repetindo, passando os novos valores no modelo: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Itens</a:t>
            </a:r>
          </a:p>
        </p:txBody>
      </p:sp>
      <p:pic>
        <p:nvPicPr>
          <p:cNvPr id="1030" name="Picture 6" descr="Resultado de imagem para whatsapp c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2976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6672064" y="3977674"/>
            <a:ext cx="396044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87696" y="406831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Título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87696" y="440811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Ultima mensagem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879454" y="40387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222858" y="36684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cxnSp>
        <p:nvCxnSpPr>
          <p:cNvPr id="10" name="Conector Angulado 9"/>
          <p:cNvCxnSpPr>
            <a:stCxn id="4" idx="1"/>
            <a:endCxn id="1030" idx="3"/>
          </p:cNvCxnSpPr>
          <p:nvPr/>
        </p:nvCxnSpPr>
        <p:spPr>
          <a:xfrm rot="10800000" flipV="1">
            <a:off x="4419600" y="4409722"/>
            <a:ext cx="2252464" cy="4367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1"/>
          </p:cNvCxnSpPr>
          <p:nvPr/>
        </p:nvCxnSpPr>
        <p:spPr>
          <a:xfrm flipH="1" flipV="1">
            <a:off x="4419596" y="4408116"/>
            <a:ext cx="2252468" cy="1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4" idx="1"/>
          </p:cNvCxnSpPr>
          <p:nvPr/>
        </p:nvCxnSpPr>
        <p:spPr>
          <a:xfrm rot="10800000" flipV="1">
            <a:off x="4419598" y="4409722"/>
            <a:ext cx="2252466" cy="10355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4" idx="1"/>
          </p:cNvCxnSpPr>
          <p:nvPr/>
        </p:nvCxnSpPr>
        <p:spPr>
          <a:xfrm rot="10800000" flipV="1">
            <a:off x="4419600" y="4409722"/>
            <a:ext cx="2252465" cy="15549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683301" y="537025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Passa o modelo para cada item que deve ser repetido</a:t>
            </a:r>
          </a:p>
        </p:txBody>
      </p:sp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29" y="4075277"/>
            <a:ext cx="691516" cy="70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/>
      <p:bldP spid="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Repetindo Itens</a:t>
            </a:r>
          </a:p>
        </p:txBody>
      </p:sp>
    </p:spTree>
    <p:extLst>
      <p:ext uri="{BB962C8B-B14F-4D97-AF65-F5344CB8AC3E}">
        <p14:creationId xmlns:p14="http://schemas.microsoft.com/office/powerpoint/2010/main" val="3993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Uma das coisas mais comuns de acontecer em um aplicativo, é possuirmos lista de itens como:</a:t>
            </a:r>
          </a:p>
          <a:p>
            <a:pPr lvl="1" algn="just"/>
            <a:r>
              <a:rPr lang="pt-BR" sz="1800" dirty="0"/>
              <a:t>Lista de Músicas/Imagens/Filmes....</a:t>
            </a:r>
          </a:p>
          <a:p>
            <a:pPr lvl="1" algn="just"/>
            <a:r>
              <a:rPr lang="pt-BR" sz="1800" dirty="0"/>
              <a:t>Lista de Usuários</a:t>
            </a:r>
          </a:p>
          <a:p>
            <a:pPr lvl="1" algn="just"/>
            <a:r>
              <a:rPr lang="pt-BR" sz="1800" dirty="0"/>
              <a:t>Lista de avisos/mensagens</a:t>
            </a:r>
          </a:p>
          <a:p>
            <a:pPr lvl="1" algn="just"/>
            <a:r>
              <a:rPr lang="pt-BR" sz="1800" dirty="0"/>
              <a:t>...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Agora vamos aprender como repetir essas listas.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Repetindo Itens</a:t>
            </a: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Em Programação </a:t>
            </a:r>
            <a:r>
              <a:rPr lang="pt-BR" sz="2000" dirty="0" err="1"/>
              <a:t>JavaScript</a:t>
            </a:r>
            <a:r>
              <a:rPr lang="pt-BR" sz="2000" dirty="0"/>
              <a:t> é possível percorrer um vetor de várias formas.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Uma das formas mais comuns de percorrer vários elementos de um vetor é através do </a:t>
            </a:r>
            <a:r>
              <a:rPr lang="pt-BR" sz="2000" u="sng" dirty="0" err="1"/>
              <a:t>forEach</a:t>
            </a:r>
            <a:r>
              <a:rPr lang="pt-BR" sz="2000" u="sng" dirty="0"/>
              <a:t>: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r>
              <a:rPr lang="pt-BR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767408" y="3645024"/>
            <a:ext cx="590465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vetor: 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idade:number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}[]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'João'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v,i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'Index'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'Nome'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'Idade'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48520" y="3813061"/>
            <a:ext cx="50878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u="sng" dirty="0"/>
              <a:t>Para cada valor no vetor</a:t>
            </a:r>
            <a:r>
              <a:rPr lang="pt-BR" dirty="0"/>
              <a:t>, será chamada a função passada no </a:t>
            </a:r>
            <a:r>
              <a:rPr lang="pt-BR" u="sng" dirty="0" err="1"/>
              <a:t>forEach</a:t>
            </a:r>
            <a:r>
              <a:rPr lang="pt-BR" dirty="0"/>
              <a:t>, que deve receber uma função contendo alguns parâmetros: </a:t>
            </a:r>
          </a:p>
          <a:p>
            <a:r>
              <a:rPr lang="pt-BR" dirty="0"/>
              <a:t>	</a:t>
            </a:r>
            <a:r>
              <a:rPr lang="pt-BR" u="sng" dirty="0"/>
              <a:t>valor</a:t>
            </a:r>
            <a:r>
              <a:rPr lang="pt-BR" dirty="0"/>
              <a:t> (A cada repetição o parâmetro </a:t>
            </a:r>
          </a:p>
          <a:p>
            <a:r>
              <a:rPr lang="pt-BR" dirty="0"/>
              <a:t>	           recebe um valor do vetor)</a:t>
            </a:r>
          </a:p>
          <a:p>
            <a:r>
              <a:rPr lang="pt-BR" dirty="0"/>
              <a:t>                 </a:t>
            </a:r>
            <a:r>
              <a:rPr lang="pt-BR" u="sng" dirty="0"/>
              <a:t>index</a:t>
            </a:r>
            <a:r>
              <a:rPr lang="pt-BR" dirty="0"/>
              <a:t> (</a:t>
            </a:r>
            <a:r>
              <a:rPr lang="pt-BR" u="sng" dirty="0"/>
              <a:t>Opcionalmente</a:t>
            </a:r>
            <a:r>
              <a:rPr lang="pt-BR" dirty="0"/>
              <a:t> pode receber </a:t>
            </a:r>
          </a:p>
          <a:p>
            <a:r>
              <a:rPr lang="pt-BR" dirty="0"/>
              <a:t>		também a posição do </a:t>
            </a:r>
          </a:p>
          <a:p>
            <a:r>
              <a:rPr lang="pt-BR" dirty="0"/>
              <a:t>		elemento no vetor)</a:t>
            </a:r>
          </a:p>
        </p:txBody>
      </p:sp>
    </p:spTree>
    <p:extLst>
      <p:ext uri="{BB962C8B-B14F-4D97-AF65-F5344CB8AC3E}">
        <p14:creationId xmlns:p14="http://schemas.microsoft.com/office/powerpoint/2010/main" val="11916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Na função de </a:t>
            </a:r>
            <a:r>
              <a:rPr lang="pt-BR" sz="2000" dirty="0" err="1"/>
              <a:t>renderização</a:t>
            </a:r>
            <a:r>
              <a:rPr lang="pt-BR" sz="2000" dirty="0"/>
              <a:t>, para repetir vários itens, o </a:t>
            </a:r>
            <a:r>
              <a:rPr lang="pt-BR" sz="2000" u="sng" dirty="0" err="1"/>
              <a:t>forEach</a:t>
            </a:r>
            <a:r>
              <a:rPr lang="pt-BR" sz="2000" dirty="0"/>
              <a:t> </a:t>
            </a:r>
            <a:r>
              <a:rPr lang="pt-BR" sz="2000" b="1" u="sng" dirty="0"/>
              <a:t>não vai funcionar!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Por que isso acontece? </a:t>
            </a:r>
          </a:p>
          <a:p>
            <a:pPr lvl="1" algn="just"/>
            <a:r>
              <a:rPr lang="pt-BR" sz="1800" dirty="0"/>
              <a:t>Pois a função </a:t>
            </a:r>
            <a:r>
              <a:rPr lang="pt-BR" sz="1800" dirty="0" err="1"/>
              <a:t>foreach</a:t>
            </a:r>
            <a:r>
              <a:rPr lang="pt-BR" sz="1800" dirty="0"/>
              <a:t> não retorna valor! 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212124" y="2780928"/>
            <a:ext cx="7044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 =&gt; (&lt;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&gt;Nome 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}&lt;/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&gt;)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r>
              <a:rPr lang="pt-BR" dirty="0"/>
              <a:t> </a:t>
            </a:r>
          </a:p>
        </p:txBody>
      </p:sp>
      <p:sp>
        <p:nvSpPr>
          <p:cNvPr id="7" name="Multiplicar 6"/>
          <p:cNvSpPr/>
          <p:nvPr/>
        </p:nvSpPr>
        <p:spPr>
          <a:xfrm>
            <a:off x="1415480" y="2702533"/>
            <a:ext cx="6408712" cy="108012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Outra função que temos me </a:t>
            </a:r>
            <a:r>
              <a:rPr lang="pt-BR" sz="2000" dirty="0" err="1"/>
              <a:t>JavaScript</a:t>
            </a:r>
            <a:r>
              <a:rPr lang="pt-BR" sz="2000" dirty="0"/>
              <a:t> é o </a:t>
            </a:r>
            <a:r>
              <a:rPr lang="pt-BR" sz="2000" dirty="0" err="1"/>
              <a:t>map</a:t>
            </a:r>
            <a:r>
              <a:rPr lang="pt-BR" sz="2000" dirty="0"/>
              <a:t>, que funciona igual ao </a:t>
            </a:r>
            <a:r>
              <a:rPr lang="pt-BR" sz="2000" dirty="0" err="1"/>
              <a:t>forEach</a:t>
            </a:r>
            <a:r>
              <a:rPr lang="pt-BR" sz="2000" dirty="0"/>
              <a:t>, porém retorna um novo vetor contendo os valor retornados: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Qual valor será exibido no console.log? </a:t>
            </a:r>
          </a:p>
          <a:p>
            <a:pPr lvl="1" algn="just"/>
            <a:r>
              <a:rPr lang="pt-BR" sz="1800" dirty="0"/>
              <a:t>[‘João’, ‘Maria’, ‘Thiago’, ‘Jose’]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</a:t>
            </a:r>
            <a:r>
              <a:rPr lang="pt-BR" dirty="0"/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99456" y="2996952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vetor: 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nome:string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idade:number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}[] = [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'João'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'Thiago'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{nome: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'José'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idade: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vetor.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(v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novoVetor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3946</TotalTime>
  <Words>1217</Words>
  <Application>Microsoft Office PowerPoint</Application>
  <PresentationFormat>Widescreen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Georgia</vt:lpstr>
      <vt:lpstr>Trebuchet MS</vt:lpstr>
      <vt:lpstr>Wingdings 2</vt:lpstr>
      <vt:lpstr>Urbano</vt:lpstr>
      <vt:lpstr>Programação Mobile Lista – Map e Flatlist</vt:lpstr>
      <vt:lpstr>Lista de Itens</vt:lpstr>
      <vt:lpstr>Lista de Itens</vt:lpstr>
      <vt:lpstr>Lista de Itens</vt:lpstr>
      <vt:lpstr>Repetindo Itens</vt:lpstr>
      <vt:lpstr>Repetindo Itens</vt:lpstr>
      <vt:lpstr>forEach </vt:lpstr>
      <vt:lpstr>forEach </vt:lpstr>
      <vt:lpstr>map </vt:lpstr>
      <vt:lpstr>map </vt:lpstr>
      <vt:lpstr>map </vt:lpstr>
      <vt:lpstr>map </vt:lpstr>
      <vt:lpstr>Praticando</vt:lpstr>
      <vt:lpstr>Eager Loading vs Lazy Loading</vt:lpstr>
      <vt:lpstr>Flatlist</vt:lpstr>
      <vt:lpstr>Flatlist</vt:lpstr>
      <vt:lpstr>Praticando</vt:lpstr>
      <vt:lpstr>Praticando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434</cp:revision>
  <dcterms:created xsi:type="dcterms:W3CDTF">2017-03-10T13:05:03Z</dcterms:created>
  <dcterms:modified xsi:type="dcterms:W3CDTF">2023-02-10T21:41:37Z</dcterms:modified>
</cp:coreProperties>
</file>