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BBB0E-273C-7570-F4B3-4E3486DC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B333EB-E45F-C347-F7E6-8D2CAFE5E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FD1E1-F761-559F-90CD-43FE6255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039D6-CAED-0528-AECD-4908630B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743CF-4EB4-9703-6A47-7A748A6F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5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6FBE8-5CEA-78DD-F7EC-ED47594B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D64880-EC34-E782-6D6B-2566EF05A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3C6C5-D335-FEC9-C59B-B1CE5178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9DD21-060E-C401-60F2-2953CC42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769A9-0FA1-2F67-3408-7F187C3D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1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24D8D-1808-A8BE-21A2-60B4034C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165B4A-37EB-BC30-B5B2-16CF7BAA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27D01-E64D-2AEC-0E25-C7FB7B9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C1DBD-E855-246C-9B2E-8D60980C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1483B-6EE2-10F1-BD41-B942493D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BA1CE-4821-58C5-266C-17665623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077CE-FA8C-B103-4584-3AF54933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3625D-565C-96A8-7EF8-A48D6171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54562-27E0-F50D-5307-9F386E2C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8EEBD-CEE9-ABAA-E58C-971B6B3B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2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ED6C2-AA7B-574F-360F-E7642F6E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D11BA0-6C3A-2EFB-C438-61344828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9E87D-BBE5-2DC1-6F15-CCFAD1CA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0830D-077D-4D21-C02F-59A107B2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3267D-641C-6A7F-FB11-78DBF7DA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5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B957D-C245-A2A8-24BB-5498E0CA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0CC91-D8C0-D27F-3BBF-167E61541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11D48A-C243-3DAA-3199-11102D24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8B3F14-DE4C-84AD-E797-2F679A62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92F91-3697-3B77-18FD-706AF1ED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2EA6D-9816-90CC-E268-44903547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0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6D79-959F-DA7E-1E8A-08144F5F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87478-E057-40B9-4698-8F693D00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781174-CFA0-7BFB-B6BF-B6A2FBEA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0C2FD3-6B36-9278-D8F2-6101A58B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1BD33D-F2CD-CC4C-E270-453DAF5AE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105297-BCF0-A249-E817-BD689B8D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C339C-4979-7869-76DD-00D3853F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1ADCE0-6B1C-5724-71AF-AC461DD2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04CA9-09EC-7DC2-5BCF-D796F4D6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8E9762-8920-972E-D7E1-4A852729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71E285-B33A-FAD5-3F71-40CF567C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2B0F16-9BF2-0B25-EA70-AD56638A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9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A9703D-0198-64F2-C424-30EB3DE6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7B171-995D-795C-2A8E-0DC0AEC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06B4BF-14DB-FA90-C4C5-AF96598A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DC88-428E-809C-7D34-D0904097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BF027-D8BC-6BE4-E312-3E202CA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4A8915-4B74-3EC4-4D63-F1CE1991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91838-E3E6-44B2-C238-361E8623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C55EDF-7EF1-1049-5B8F-0099BF94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CF753-6DDE-560A-AFC3-338EDD7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2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F4890-4F6F-A33B-8217-4F806C8B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0D7B42-F4D4-F796-F397-2B8E2E0CB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58CD4-FC42-D409-BD07-1FDCF2384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A98AAD-B53D-4792-4687-88116D3B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2D6762-3887-E4C4-04BB-E18942D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0553F-B1E6-6DA4-C209-D25FE9ED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0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B05ECB-86F5-E32A-6CA0-F76BE6A9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BC71E-B4F7-2F68-C592-87A8AA0A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58608-CFD7-D895-1BF0-BCFBE3AA2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80C5-1A74-4094-845B-54E6EEA2188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DE4EB-C080-7AE5-930A-904A43405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B08A10-5F8B-940F-6303-9177264E2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731D-BCD0-4004-9121-F89F35F6E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5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F335E006-F462-CDB6-A016-AEDAC528A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2" b="2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074A60-6D54-C461-50B8-56ABA218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pt-BR" sz="5000" b="1" dirty="0">
                <a:solidFill>
                  <a:schemeClr val="bg1"/>
                </a:solidFill>
              </a:rPr>
              <a:t>Barramento USB</a:t>
            </a:r>
            <a:r>
              <a:rPr lang="pt-BR" sz="5000" dirty="0">
                <a:solidFill>
                  <a:schemeClr val="bg1"/>
                </a:solidFill>
              </a:rPr>
              <a:t>(</a:t>
            </a:r>
            <a:r>
              <a:rPr lang="pt-BR" sz="5000" i="1" dirty="0">
                <a:solidFill>
                  <a:schemeClr val="bg1"/>
                </a:solidFill>
              </a:rPr>
              <a:t>Universal Serial Bus</a:t>
            </a:r>
            <a:r>
              <a:rPr lang="pt-BR" sz="5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89BA8-DE84-D25F-6C84-B8C344A1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4"/>
            <a:ext cx="5505449" cy="2573370"/>
          </a:xfrm>
        </p:spPr>
        <p:txBody>
          <a:bodyPr>
            <a:noAutofit/>
          </a:bodyPr>
          <a:lstStyle/>
          <a:p>
            <a:pPr algn="l"/>
            <a:r>
              <a:rPr lang="pt-BR" sz="1800" b="1" dirty="0">
                <a:solidFill>
                  <a:schemeClr val="bg1"/>
                </a:solidFill>
                <a:latin typeface="+mj-lt"/>
              </a:rPr>
              <a:t>	O barramento USB (Universal Serial Bus) é uma interface padrão que permite a conexão de dispositivos periféricos a um computador ou outro dispositivo host.	</a:t>
            </a:r>
          </a:p>
          <a:p>
            <a:pPr algn="l"/>
            <a:r>
              <a:rPr lang="pt-BR" sz="1800" b="1" dirty="0">
                <a:solidFill>
                  <a:schemeClr val="bg1"/>
                </a:solidFill>
                <a:latin typeface="+mj-lt"/>
              </a:rPr>
              <a:t>	Que tem arquitetura serial de ponto a ponto, o que significa que cada dispositivo conectado ao barramento tem sua própria conexão dedicada e não precisa compartilhar largura de banda com outros dispositivos.</a:t>
            </a:r>
            <a:endParaRPr lang="pt-BR" sz="1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7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074A60-6D54-C461-50B8-56ABA218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968" y="1077295"/>
            <a:ext cx="3973479" cy="1628176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Tipos de conectores USB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89BA8-DE84-D25F-6C84-B8C344A1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145" y="3105292"/>
            <a:ext cx="3563606" cy="2312771"/>
          </a:xfrm>
        </p:spPr>
        <p:txBody>
          <a:bodyPr anchor="t">
            <a:noAutofit/>
          </a:bodyPr>
          <a:lstStyle/>
          <a:p>
            <a:pPr algn="l"/>
            <a:r>
              <a:rPr lang="pt-BR" sz="1800" dirty="0"/>
              <a:t>Existem vários tipos de conectores e cada tipo de conector é projetado para fins específicos, como transferência de dados, carga de bateria, vídeo e áudio.</a:t>
            </a:r>
          </a:p>
          <a:p>
            <a:pPr algn="l"/>
            <a:r>
              <a:rPr lang="pt-BR" sz="1800" dirty="0"/>
              <a:t>Entre esses tipos de conectores temos o USB-A, USB-B, USB 3.0, USB Mini, USB Micro, USB-C...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271357C-2826-95C3-D71C-048BAD9F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8" y="2019082"/>
            <a:ext cx="5604636" cy="28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0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56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58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m 5" descr="Mouse de computador&#10;&#10;Descrição gerada automaticamente">
            <a:extLst>
              <a:ext uri="{FF2B5EF4-FFF2-40B4-BE49-F238E27FC236}">
                <a16:creationId xmlns:a16="http://schemas.microsoft.com/office/drawing/2014/main" id="{ACE8F790-4A38-488A-AF08-026BCF213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3" r="20637" b="-2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</p:spPr>
      </p:pic>
      <p:grpSp>
        <p:nvGrpSpPr>
          <p:cNvPr id="75" name="Group 60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62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63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64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65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66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67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7074A60-6D54-C461-50B8-56ABA218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</a:rPr>
              <a:t>Padrões de Alimentação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89BA8-DE84-D25F-6C84-B8C344A1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pt-BR" sz="1900">
                <a:solidFill>
                  <a:schemeClr val="tx2"/>
                </a:solidFill>
              </a:rPr>
              <a:t>O barramento USB também é usado para fornecer energia aos dispositivos periféricos.</a:t>
            </a:r>
          </a:p>
          <a:p>
            <a:pPr algn="l"/>
            <a:r>
              <a:rPr lang="pt-BR" sz="1900">
                <a:solidFill>
                  <a:schemeClr val="tx2"/>
                </a:solidFill>
              </a:rPr>
              <a:t>Existem vários padrões de alimentação USB, incluindo USB-PD (Power Delivery), que permite fornecer energia a dispositivos de alta potência, como </a:t>
            </a:r>
            <a:r>
              <a:rPr lang="pt-BR" sz="1900" u="sng">
                <a:solidFill>
                  <a:schemeClr val="tx2"/>
                </a:solidFill>
              </a:rPr>
              <a:t>laptops</a:t>
            </a:r>
            <a:r>
              <a:rPr lang="pt-BR" sz="190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pt-BR" sz="1900">
                <a:solidFill>
                  <a:schemeClr val="tx2"/>
                </a:solidFill>
              </a:rPr>
              <a:t>O padrão USB-C também permite a entrega de energia bidirecional, permitindo que os dispositivos sejam carregados enquanto estão conectados.</a:t>
            </a:r>
            <a:endParaRPr lang="pt-BR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âmera fotográfica preta&#10;&#10;Descrição gerada automaticamente com confiança média">
            <a:extLst>
              <a:ext uri="{FF2B5EF4-FFF2-40B4-BE49-F238E27FC236}">
                <a16:creationId xmlns:a16="http://schemas.microsoft.com/office/drawing/2014/main" id="{E445DBCA-1DC5-4112-B803-9113A2437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3" b="72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074A60-6D54-C461-50B8-56ABA218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25" y="389593"/>
            <a:ext cx="5873750" cy="1520169"/>
          </a:xfrm>
        </p:spPr>
        <p:txBody>
          <a:bodyPr>
            <a:normAutofit fontScale="90000"/>
          </a:bodyPr>
          <a:lstStyle/>
          <a:p>
            <a:pPr algn="l"/>
            <a:r>
              <a:rPr lang="pt-BR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n-lt"/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89BA8-DE84-D25F-6C84-B8C344A14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75" y="2362201"/>
            <a:ext cx="10255250" cy="2133598"/>
          </a:xfrm>
        </p:spPr>
        <p:txBody>
          <a:bodyPr>
            <a:normAutofit/>
          </a:bodyPr>
          <a:lstStyle/>
          <a:p>
            <a:r>
              <a:rPr lang="pt-BR" sz="2000" dirty="0"/>
              <a:t>O barramento USB é uma tecnologia fundamental para a conectividade e transferência de dados em dispositivos eletrônicos.</a:t>
            </a:r>
          </a:p>
          <a:p>
            <a:r>
              <a:rPr lang="pt-BR" sz="2000" dirty="0"/>
              <a:t>Com a evolução do USB, as velocidades de transferência de dados aumentaram significativamente, tornando a tecnologia cada vez mais útil e versátil.</a:t>
            </a:r>
          </a:p>
          <a:p>
            <a:r>
              <a:rPr lang="pt-BR" sz="2000" dirty="0"/>
              <a:t>Além disso, o USB também é usado para alimentar dispositivos periféricos, tornando-o ainda mais importante para a vida diária dos usuários</a:t>
            </a:r>
          </a:p>
        </p:txBody>
      </p:sp>
    </p:spTree>
    <p:extLst>
      <p:ext uri="{BB962C8B-B14F-4D97-AF65-F5344CB8AC3E}">
        <p14:creationId xmlns:p14="http://schemas.microsoft.com/office/powerpoint/2010/main" val="394122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Barramento USB(Universal Serial Bus)</vt:lpstr>
      <vt:lpstr>Tipos de conectores USB</vt:lpstr>
      <vt:lpstr>Padrões de Alimentação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Barramento USB(Universal Serial Bus)</dc:title>
  <dc:creator>Deivison Johnny</dc:creator>
  <cp:lastModifiedBy>Deivison Johnny</cp:lastModifiedBy>
  <cp:revision>3</cp:revision>
  <dcterms:created xsi:type="dcterms:W3CDTF">2023-03-29T20:51:57Z</dcterms:created>
  <dcterms:modified xsi:type="dcterms:W3CDTF">2023-03-30T11:38:54Z</dcterms:modified>
</cp:coreProperties>
</file>