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62F"/>
    <a:srgbClr val="177EA6"/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6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C9DE-772B-4FFE-9696-E9BF0B71CEC7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DB8F-5F9C-40CC-A610-5927DBFEE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C9DE-772B-4FFE-9696-E9BF0B71CEC7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DB8F-5F9C-40CC-A610-5927DBFEE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13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C9DE-772B-4FFE-9696-E9BF0B71CEC7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DB8F-5F9C-40CC-A610-5927DBFEE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8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C9DE-772B-4FFE-9696-E9BF0B71CEC7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DB8F-5F9C-40CC-A610-5927DBFEE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C9DE-772B-4FFE-9696-E9BF0B71CEC7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DB8F-5F9C-40CC-A610-5927DBFEE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3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C9DE-772B-4FFE-9696-E9BF0B71CEC7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DB8F-5F9C-40CC-A610-5927DBFEE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29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C9DE-772B-4FFE-9696-E9BF0B71CEC7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DB8F-5F9C-40CC-A610-5927DBFEE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10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C9DE-772B-4FFE-9696-E9BF0B71CEC7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DB8F-5F9C-40CC-A610-5927DBFEE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2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C9DE-772B-4FFE-9696-E9BF0B71CEC7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DB8F-5F9C-40CC-A610-5927DBFEE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73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C9DE-772B-4FFE-9696-E9BF0B71CEC7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DB8F-5F9C-40CC-A610-5927DBFEE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6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C9DE-772B-4FFE-9696-E9BF0B71CEC7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DB8F-5F9C-40CC-A610-5927DBFEE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6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C9DE-772B-4FFE-9696-E9BF0B71CEC7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DB8F-5F9C-40CC-A610-5927DBFEE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D56B91A-468F-C3FA-A4D7-ABF4366D66B5}"/>
              </a:ext>
            </a:extLst>
          </p:cNvPr>
          <p:cNvSpPr/>
          <p:nvPr/>
        </p:nvSpPr>
        <p:spPr>
          <a:xfrm>
            <a:off x="101564" y="123480"/>
            <a:ext cx="1908803" cy="1219101"/>
          </a:xfrm>
          <a:prstGeom prst="roundRect">
            <a:avLst/>
          </a:prstGeom>
          <a:solidFill>
            <a:srgbClr val="177E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Artigo Acadêmico-Cientifico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A959E3E-3D6A-2F71-F0B1-6EFD9BC70092}"/>
              </a:ext>
            </a:extLst>
          </p:cNvPr>
          <p:cNvSpPr/>
          <p:nvPr/>
        </p:nvSpPr>
        <p:spPr>
          <a:xfrm>
            <a:off x="2340881" y="328429"/>
            <a:ext cx="1679170" cy="1014152"/>
          </a:xfrm>
          <a:prstGeom prst="roundRect">
            <a:avLst/>
          </a:prstGeom>
          <a:solidFill>
            <a:srgbClr val="17A6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Estrutura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22425DF-6AE4-32C8-1E0E-FC0AC25C80C2}"/>
              </a:ext>
            </a:extLst>
          </p:cNvPr>
          <p:cNvSpPr/>
          <p:nvPr/>
        </p:nvSpPr>
        <p:spPr>
          <a:xfrm>
            <a:off x="4663915" y="52261"/>
            <a:ext cx="1363250" cy="4669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C1B7485-C7BF-D5B4-0B6A-1BC137DE99D7}"/>
              </a:ext>
            </a:extLst>
          </p:cNvPr>
          <p:cNvSpPr/>
          <p:nvPr/>
        </p:nvSpPr>
        <p:spPr>
          <a:xfrm>
            <a:off x="4663915" y="573798"/>
            <a:ext cx="1881073" cy="466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895DFFC-924A-0212-9F9E-1BE641CBF1F8}"/>
              </a:ext>
            </a:extLst>
          </p:cNvPr>
          <p:cNvSpPr/>
          <p:nvPr/>
        </p:nvSpPr>
        <p:spPr>
          <a:xfrm>
            <a:off x="4663915" y="1102024"/>
            <a:ext cx="1908803" cy="466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6884AFB-907F-5B6E-10C5-46CE3BA7A58D}"/>
              </a:ext>
            </a:extLst>
          </p:cNvPr>
          <p:cNvSpPr/>
          <p:nvPr/>
        </p:nvSpPr>
        <p:spPr>
          <a:xfrm>
            <a:off x="7152577" y="443854"/>
            <a:ext cx="2608491" cy="726831"/>
          </a:xfrm>
          <a:prstGeom prst="roundRect">
            <a:avLst/>
          </a:prstGeom>
          <a:solidFill>
            <a:srgbClr val="17A6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Elementos </a:t>
            </a:r>
            <a:r>
              <a:rPr lang="pt-BR" dirty="0" err="1"/>
              <a:t>Pré</a:t>
            </a:r>
            <a:r>
              <a:rPr lang="pt-BR" dirty="0"/>
              <a:t>-Textuais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38E1B094-1262-0E2C-D17B-CB2F05657C48}"/>
              </a:ext>
            </a:extLst>
          </p:cNvPr>
          <p:cNvSpPr/>
          <p:nvPr/>
        </p:nvSpPr>
        <p:spPr>
          <a:xfrm>
            <a:off x="6788871" y="5040673"/>
            <a:ext cx="1881073" cy="577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3AD0FBFE-5090-4E49-EE41-AE411B3FAC39}"/>
              </a:ext>
            </a:extLst>
          </p:cNvPr>
          <p:cNvSpPr/>
          <p:nvPr/>
        </p:nvSpPr>
        <p:spPr>
          <a:xfrm>
            <a:off x="9730573" y="2140731"/>
            <a:ext cx="2412500" cy="1014152"/>
          </a:xfrm>
          <a:prstGeom prst="roundRect">
            <a:avLst/>
          </a:prstGeom>
          <a:solidFill>
            <a:srgbClr val="17A6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Elementos Textuais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F1B468B1-641F-7EED-895D-B8BAAD7421D1}"/>
              </a:ext>
            </a:extLst>
          </p:cNvPr>
          <p:cNvSpPr/>
          <p:nvPr/>
        </p:nvSpPr>
        <p:spPr>
          <a:xfrm>
            <a:off x="10021321" y="506441"/>
            <a:ext cx="1036823" cy="592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Capa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AD8FBBB4-A147-CE88-ED04-C62A5222ECAA}"/>
              </a:ext>
            </a:extLst>
          </p:cNvPr>
          <p:cNvSpPr/>
          <p:nvPr/>
        </p:nvSpPr>
        <p:spPr>
          <a:xfrm>
            <a:off x="11106250" y="509333"/>
            <a:ext cx="1036823" cy="592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Folha de rosto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33550813-BB12-07A9-A441-C860E29EC18E}"/>
              </a:ext>
            </a:extLst>
          </p:cNvPr>
          <p:cNvSpPr/>
          <p:nvPr/>
        </p:nvSpPr>
        <p:spPr>
          <a:xfrm>
            <a:off x="11106250" y="1217012"/>
            <a:ext cx="1036823" cy="5807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Abstratc</a:t>
            </a:r>
            <a:endParaRPr lang="pt-BR" dirty="0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DEC08545-53A3-E58A-24A9-B02739250F78}"/>
              </a:ext>
            </a:extLst>
          </p:cNvPr>
          <p:cNvSpPr/>
          <p:nvPr/>
        </p:nvSpPr>
        <p:spPr>
          <a:xfrm>
            <a:off x="10008969" y="1217012"/>
            <a:ext cx="1049175" cy="587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Sumário</a:t>
            </a:r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AEA88FF8-EC8C-5F7C-DC23-0017B4CACA5F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11058144" y="802787"/>
            <a:ext cx="48106" cy="2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id="{180E2767-A592-DCBF-D3A2-07D0BEFA44FB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 rot="5400000">
            <a:off x="11021616" y="613966"/>
            <a:ext cx="114988" cy="109110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75A55E15-9F15-7FFA-F7D2-215760272B16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 flipV="1">
            <a:off x="11058144" y="1507385"/>
            <a:ext cx="48106" cy="3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tângulo: Cantos Arredondados 149">
            <a:extLst>
              <a:ext uri="{FF2B5EF4-FFF2-40B4-BE49-F238E27FC236}">
                <a16:creationId xmlns:a16="http://schemas.microsoft.com/office/drawing/2014/main" id="{00E615ED-9087-1B0B-41D1-738C6BBB6429}"/>
              </a:ext>
            </a:extLst>
          </p:cNvPr>
          <p:cNvSpPr/>
          <p:nvPr/>
        </p:nvSpPr>
        <p:spPr>
          <a:xfrm>
            <a:off x="10241263" y="4246157"/>
            <a:ext cx="1881073" cy="577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Revisão Bibliográfica </a:t>
            </a:r>
          </a:p>
        </p:txBody>
      </p:sp>
      <p:sp>
        <p:nvSpPr>
          <p:cNvPr id="152" name="Retângulo: Cantos Arredondados 151">
            <a:extLst>
              <a:ext uri="{FF2B5EF4-FFF2-40B4-BE49-F238E27FC236}">
                <a16:creationId xmlns:a16="http://schemas.microsoft.com/office/drawing/2014/main" id="{D8595DDF-006E-D4D5-2B29-5E93C7A69C2C}"/>
              </a:ext>
            </a:extLst>
          </p:cNvPr>
          <p:cNvSpPr/>
          <p:nvPr/>
        </p:nvSpPr>
        <p:spPr>
          <a:xfrm>
            <a:off x="9761068" y="5065451"/>
            <a:ext cx="1881073" cy="54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9DB02299-341E-635C-9F42-AE19115747C5}"/>
              </a:ext>
            </a:extLst>
          </p:cNvPr>
          <p:cNvSpPr/>
          <p:nvPr/>
        </p:nvSpPr>
        <p:spPr>
          <a:xfrm>
            <a:off x="9730573" y="3414508"/>
            <a:ext cx="1881073" cy="577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Contextualização</a:t>
            </a:r>
          </a:p>
        </p:txBody>
      </p:sp>
      <p:cxnSp>
        <p:nvCxnSpPr>
          <p:cNvPr id="185" name="Conector reto 184">
            <a:extLst>
              <a:ext uri="{FF2B5EF4-FFF2-40B4-BE49-F238E27FC236}">
                <a16:creationId xmlns:a16="http://schemas.microsoft.com/office/drawing/2014/main" id="{733B8BD3-F35F-474B-F869-3857F042C099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4020051" y="285734"/>
            <a:ext cx="643864" cy="549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to 186">
            <a:extLst>
              <a:ext uri="{FF2B5EF4-FFF2-40B4-BE49-F238E27FC236}">
                <a16:creationId xmlns:a16="http://schemas.microsoft.com/office/drawing/2014/main" id="{67D4A63E-EDC6-D286-2E69-63F0FF5E070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4020051" y="807270"/>
            <a:ext cx="643864" cy="282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5634B8F5-7E74-6A7F-45ED-BB3C5D60B0E1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4020051" y="835505"/>
            <a:ext cx="643864" cy="4999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BFAB5347-0487-C56D-93F0-BB7A017E6259}"/>
              </a:ext>
            </a:extLst>
          </p:cNvPr>
          <p:cNvCxnSpPr>
            <a:cxnSpLocks/>
            <a:stCxn id="22" idx="3"/>
            <a:endCxn id="55" idx="1"/>
          </p:cNvCxnSpPr>
          <p:nvPr/>
        </p:nvCxnSpPr>
        <p:spPr>
          <a:xfrm>
            <a:off x="6544988" y="807270"/>
            <a:ext cx="6075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58D9464B-D711-89B6-F002-994ABC92943B}"/>
              </a:ext>
            </a:extLst>
          </p:cNvPr>
          <p:cNvCxnSpPr>
            <a:cxnSpLocks/>
            <a:stCxn id="21" idx="3"/>
            <a:endCxn id="55" idx="1"/>
          </p:cNvCxnSpPr>
          <p:nvPr/>
        </p:nvCxnSpPr>
        <p:spPr>
          <a:xfrm>
            <a:off x="6027165" y="285734"/>
            <a:ext cx="1125412" cy="521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to 199">
            <a:extLst>
              <a:ext uri="{FF2B5EF4-FFF2-40B4-BE49-F238E27FC236}">
                <a16:creationId xmlns:a16="http://schemas.microsoft.com/office/drawing/2014/main" id="{5F7A6100-E9BB-31DE-C4C8-4C016C749415}"/>
              </a:ext>
            </a:extLst>
          </p:cNvPr>
          <p:cNvCxnSpPr>
            <a:cxnSpLocks/>
            <a:stCxn id="23" idx="3"/>
            <a:endCxn id="55" idx="1"/>
          </p:cNvCxnSpPr>
          <p:nvPr/>
        </p:nvCxnSpPr>
        <p:spPr>
          <a:xfrm flipV="1">
            <a:off x="6572718" y="807270"/>
            <a:ext cx="579859" cy="528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22045D6A-0CBD-A13D-8890-E03A3E73D6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010367" y="733031"/>
            <a:ext cx="330514" cy="1024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de Seta Reta 237">
            <a:extLst>
              <a:ext uri="{FF2B5EF4-FFF2-40B4-BE49-F238E27FC236}">
                <a16:creationId xmlns:a16="http://schemas.microsoft.com/office/drawing/2014/main" id="{1B1412FB-2BB9-7062-F6F3-3B776075B487}"/>
              </a:ext>
            </a:extLst>
          </p:cNvPr>
          <p:cNvCxnSpPr>
            <a:stCxn id="55" idx="3"/>
            <a:endCxn id="69" idx="1"/>
          </p:cNvCxnSpPr>
          <p:nvPr/>
        </p:nvCxnSpPr>
        <p:spPr>
          <a:xfrm flipV="1">
            <a:off x="9761068" y="802787"/>
            <a:ext cx="260253" cy="4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: Curvo 293">
            <a:extLst>
              <a:ext uri="{FF2B5EF4-FFF2-40B4-BE49-F238E27FC236}">
                <a16:creationId xmlns:a16="http://schemas.microsoft.com/office/drawing/2014/main" id="{4E7B039F-F329-D28C-0331-BFE32C8B51BA}"/>
              </a:ext>
            </a:extLst>
          </p:cNvPr>
          <p:cNvCxnSpPr>
            <a:cxnSpLocks/>
            <a:stCxn id="63" idx="2"/>
            <a:endCxn id="153" idx="0"/>
          </p:cNvCxnSpPr>
          <p:nvPr/>
        </p:nvCxnSpPr>
        <p:spPr>
          <a:xfrm rot="5400000">
            <a:off x="10674155" y="3151839"/>
            <a:ext cx="259625" cy="26571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: Curvo 296">
            <a:extLst>
              <a:ext uri="{FF2B5EF4-FFF2-40B4-BE49-F238E27FC236}">
                <a16:creationId xmlns:a16="http://schemas.microsoft.com/office/drawing/2014/main" id="{6F06C5A6-1F47-0F38-3A90-78E04DC96E6A}"/>
              </a:ext>
            </a:extLst>
          </p:cNvPr>
          <p:cNvCxnSpPr>
            <a:cxnSpLocks/>
            <a:stCxn id="153" idx="2"/>
            <a:endCxn id="150" idx="0"/>
          </p:cNvCxnSpPr>
          <p:nvPr/>
        </p:nvCxnSpPr>
        <p:spPr>
          <a:xfrm rot="16200000" flipH="1">
            <a:off x="10799240" y="3863597"/>
            <a:ext cx="254430" cy="51069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: Curvo 299">
            <a:extLst>
              <a:ext uri="{FF2B5EF4-FFF2-40B4-BE49-F238E27FC236}">
                <a16:creationId xmlns:a16="http://schemas.microsoft.com/office/drawing/2014/main" id="{3B08AA0E-148F-974C-3425-099D7A5E4D58}"/>
              </a:ext>
            </a:extLst>
          </p:cNvPr>
          <p:cNvCxnSpPr>
            <a:stCxn id="150" idx="2"/>
            <a:endCxn id="152" idx="0"/>
          </p:cNvCxnSpPr>
          <p:nvPr/>
        </p:nvCxnSpPr>
        <p:spPr>
          <a:xfrm rot="5400000">
            <a:off x="10820665" y="4704316"/>
            <a:ext cx="242076" cy="480195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: Curvo 300">
            <a:extLst>
              <a:ext uri="{FF2B5EF4-FFF2-40B4-BE49-F238E27FC236}">
                <a16:creationId xmlns:a16="http://schemas.microsoft.com/office/drawing/2014/main" id="{11FE7573-4392-6953-CB4E-2E5670A14871}"/>
              </a:ext>
            </a:extLst>
          </p:cNvPr>
          <p:cNvCxnSpPr>
            <a:cxnSpLocks/>
            <a:stCxn id="71" idx="2"/>
            <a:endCxn id="63" idx="0"/>
          </p:cNvCxnSpPr>
          <p:nvPr/>
        </p:nvCxnSpPr>
        <p:spPr>
          <a:xfrm rot="5400000">
            <a:off x="11109256" y="1625325"/>
            <a:ext cx="342974" cy="687839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tângulo: Cantos Arredondados 303">
            <a:extLst>
              <a:ext uri="{FF2B5EF4-FFF2-40B4-BE49-F238E27FC236}">
                <a16:creationId xmlns:a16="http://schemas.microsoft.com/office/drawing/2014/main" id="{F182AAB7-E6E1-E6DC-5DFC-805558515522}"/>
              </a:ext>
            </a:extLst>
          </p:cNvPr>
          <p:cNvSpPr/>
          <p:nvPr/>
        </p:nvSpPr>
        <p:spPr>
          <a:xfrm>
            <a:off x="6788871" y="5787584"/>
            <a:ext cx="1881073" cy="577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Discussão</a:t>
            </a:r>
          </a:p>
        </p:txBody>
      </p:sp>
      <p:sp>
        <p:nvSpPr>
          <p:cNvPr id="344" name="Retângulo: Cantos Arredondados 343">
            <a:extLst>
              <a:ext uri="{FF2B5EF4-FFF2-40B4-BE49-F238E27FC236}">
                <a16:creationId xmlns:a16="http://schemas.microsoft.com/office/drawing/2014/main" id="{88E83A79-E2CF-FBB7-C7CB-FA4E5D23F736}"/>
              </a:ext>
            </a:extLst>
          </p:cNvPr>
          <p:cNvSpPr/>
          <p:nvPr/>
        </p:nvSpPr>
        <p:spPr>
          <a:xfrm>
            <a:off x="3645296" y="5663003"/>
            <a:ext cx="2495755" cy="605793"/>
          </a:xfrm>
          <a:prstGeom prst="roundRect">
            <a:avLst/>
          </a:prstGeom>
          <a:solidFill>
            <a:srgbClr val="17A6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Elementos Pós-Textuais</a:t>
            </a:r>
          </a:p>
        </p:txBody>
      </p:sp>
      <p:sp>
        <p:nvSpPr>
          <p:cNvPr id="360" name="Retângulo: Cantos Arredondados 359">
            <a:extLst>
              <a:ext uri="{FF2B5EF4-FFF2-40B4-BE49-F238E27FC236}">
                <a16:creationId xmlns:a16="http://schemas.microsoft.com/office/drawing/2014/main" id="{48622434-DD6B-467A-94CF-94B67263C871}"/>
              </a:ext>
            </a:extLst>
          </p:cNvPr>
          <p:cNvSpPr/>
          <p:nvPr/>
        </p:nvSpPr>
        <p:spPr>
          <a:xfrm>
            <a:off x="358294" y="5264101"/>
            <a:ext cx="2472226" cy="605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Apêndices</a:t>
            </a:r>
          </a:p>
        </p:txBody>
      </p:sp>
      <p:sp>
        <p:nvSpPr>
          <p:cNvPr id="362" name="Retângulo: Cantos Arredondados 361">
            <a:extLst>
              <a:ext uri="{FF2B5EF4-FFF2-40B4-BE49-F238E27FC236}">
                <a16:creationId xmlns:a16="http://schemas.microsoft.com/office/drawing/2014/main" id="{CA3A9663-1BE6-12C8-37A8-77016C031632}"/>
              </a:ext>
            </a:extLst>
          </p:cNvPr>
          <p:cNvSpPr/>
          <p:nvPr/>
        </p:nvSpPr>
        <p:spPr>
          <a:xfrm>
            <a:off x="358294" y="4452232"/>
            <a:ext cx="2495755" cy="605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Anexos</a:t>
            </a:r>
          </a:p>
        </p:txBody>
      </p:sp>
      <p:sp>
        <p:nvSpPr>
          <p:cNvPr id="363" name="Retângulo: Cantos Arredondados 362">
            <a:extLst>
              <a:ext uri="{FF2B5EF4-FFF2-40B4-BE49-F238E27FC236}">
                <a16:creationId xmlns:a16="http://schemas.microsoft.com/office/drawing/2014/main" id="{72F21887-80C3-8D19-84E3-23CD25E12659}"/>
              </a:ext>
            </a:extLst>
          </p:cNvPr>
          <p:cNvSpPr/>
          <p:nvPr/>
        </p:nvSpPr>
        <p:spPr>
          <a:xfrm>
            <a:off x="358294" y="3669500"/>
            <a:ext cx="2495755" cy="605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Glossário</a:t>
            </a:r>
          </a:p>
        </p:txBody>
      </p:sp>
      <p:sp>
        <p:nvSpPr>
          <p:cNvPr id="383" name="Retângulo: Cantos Arredondados 382">
            <a:extLst>
              <a:ext uri="{FF2B5EF4-FFF2-40B4-BE49-F238E27FC236}">
                <a16:creationId xmlns:a16="http://schemas.microsoft.com/office/drawing/2014/main" id="{5531A535-28C7-69B6-2C1A-9EE61BA24DA8}"/>
              </a:ext>
            </a:extLst>
          </p:cNvPr>
          <p:cNvSpPr/>
          <p:nvPr/>
        </p:nvSpPr>
        <p:spPr>
          <a:xfrm>
            <a:off x="341250" y="6061906"/>
            <a:ext cx="2495755" cy="605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Referências</a:t>
            </a:r>
          </a:p>
        </p:txBody>
      </p:sp>
      <p:cxnSp>
        <p:nvCxnSpPr>
          <p:cNvPr id="398" name="Conector de Seta Reta 397">
            <a:extLst>
              <a:ext uri="{FF2B5EF4-FFF2-40B4-BE49-F238E27FC236}">
                <a16:creationId xmlns:a16="http://schemas.microsoft.com/office/drawing/2014/main" id="{472574B2-48BA-C9E0-B25E-0B56B040CD0D}"/>
              </a:ext>
            </a:extLst>
          </p:cNvPr>
          <p:cNvCxnSpPr>
            <a:cxnSpLocks/>
            <a:stCxn id="304" idx="1"/>
            <a:endCxn id="344" idx="3"/>
          </p:cNvCxnSpPr>
          <p:nvPr/>
        </p:nvCxnSpPr>
        <p:spPr>
          <a:xfrm flipH="1" flipV="1">
            <a:off x="6141051" y="5965900"/>
            <a:ext cx="647820" cy="110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tângulo: Cantos Arredondados 412">
            <a:extLst>
              <a:ext uri="{FF2B5EF4-FFF2-40B4-BE49-F238E27FC236}">
                <a16:creationId xmlns:a16="http://schemas.microsoft.com/office/drawing/2014/main" id="{21D0BE63-AB51-2D40-3720-FED21FC80B11}"/>
              </a:ext>
            </a:extLst>
          </p:cNvPr>
          <p:cNvSpPr/>
          <p:nvPr/>
        </p:nvSpPr>
        <p:spPr>
          <a:xfrm>
            <a:off x="296043" y="2306357"/>
            <a:ext cx="2608491" cy="726831"/>
          </a:xfrm>
          <a:prstGeom prst="roundRect">
            <a:avLst/>
          </a:prstGeom>
          <a:solidFill>
            <a:srgbClr val="17A6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Citações</a:t>
            </a:r>
          </a:p>
        </p:txBody>
      </p:sp>
      <p:sp>
        <p:nvSpPr>
          <p:cNvPr id="415" name="Retângulo: Cantos Arredondados 414">
            <a:extLst>
              <a:ext uri="{FF2B5EF4-FFF2-40B4-BE49-F238E27FC236}">
                <a16:creationId xmlns:a16="http://schemas.microsoft.com/office/drawing/2014/main" id="{828565D5-3C2E-457D-181F-9E6283D148D2}"/>
              </a:ext>
            </a:extLst>
          </p:cNvPr>
          <p:cNvSpPr/>
          <p:nvPr/>
        </p:nvSpPr>
        <p:spPr>
          <a:xfrm>
            <a:off x="3610069" y="2294073"/>
            <a:ext cx="2608491" cy="726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Citação Direta</a:t>
            </a:r>
          </a:p>
        </p:txBody>
      </p:sp>
      <p:sp>
        <p:nvSpPr>
          <p:cNvPr id="416" name="Retângulo: Cantos Arredondados 415">
            <a:extLst>
              <a:ext uri="{FF2B5EF4-FFF2-40B4-BE49-F238E27FC236}">
                <a16:creationId xmlns:a16="http://schemas.microsoft.com/office/drawing/2014/main" id="{43BCC619-9C21-14EC-847F-0A1712CF2C8C}"/>
              </a:ext>
            </a:extLst>
          </p:cNvPr>
          <p:cNvSpPr/>
          <p:nvPr/>
        </p:nvSpPr>
        <p:spPr>
          <a:xfrm>
            <a:off x="6788871" y="2299351"/>
            <a:ext cx="2608491" cy="726831"/>
          </a:xfrm>
          <a:prstGeom prst="roundRect">
            <a:avLst/>
          </a:prstGeom>
          <a:solidFill>
            <a:srgbClr val="1D9A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Citação Indireta</a:t>
            </a:r>
          </a:p>
        </p:txBody>
      </p:sp>
      <p:sp>
        <p:nvSpPr>
          <p:cNvPr id="418" name="Retângulo: Cantos Arredondados 417">
            <a:extLst>
              <a:ext uri="{FF2B5EF4-FFF2-40B4-BE49-F238E27FC236}">
                <a16:creationId xmlns:a16="http://schemas.microsoft.com/office/drawing/2014/main" id="{BAFC19F3-CF4A-C268-5451-AA423176F777}"/>
              </a:ext>
            </a:extLst>
          </p:cNvPr>
          <p:cNvSpPr/>
          <p:nvPr/>
        </p:nvSpPr>
        <p:spPr>
          <a:xfrm>
            <a:off x="5115691" y="3645383"/>
            <a:ext cx="2608491" cy="726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Citação de Citação</a:t>
            </a:r>
          </a:p>
        </p:txBody>
      </p:sp>
      <p:cxnSp>
        <p:nvCxnSpPr>
          <p:cNvPr id="420" name="Conector de Seta Reta 419">
            <a:extLst>
              <a:ext uri="{FF2B5EF4-FFF2-40B4-BE49-F238E27FC236}">
                <a16:creationId xmlns:a16="http://schemas.microsoft.com/office/drawing/2014/main" id="{66139063-5940-85B1-68E2-4DAEAC582E9B}"/>
              </a:ext>
            </a:extLst>
          </p:cNvPr>
          <p:cNvCxnSpPr>
            <a:cxnSpLocks/>
            <a:stCxn id="363" idx="0"/>
            <a:endCxn id="413" idx="2"/>
          </p:cNvCxnSpPr>
          <p:nvPr/>
        </p:nvCxnSpPr>
        <p:spPr>
          <a:xfrm flipH="1" flipV="1">
            <a:off x="1600289" y="3033188"/>
            <a:ext cx="5883" cy="636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de Seta Reta 427">
            <a:extLst>
              <a:ext uri="{FF2B5EF4-FFF2-40B4-BE49-F238E27FC236}">
                <a16:creationId xmlns:a16="http://schemas.microsoft.com/office/drawing/2014/main" id="{3113656A-D4CE-84CE-AD26-4C4C7F72FFC5}"/>
              </a:ext>
            </a:extLst>
          </p:cNvPr>
          <p:cNvCxnSpPr>
            <a:cxnSpLocks/>
            <a:stCxn id="62" idx="2"/>
            <a:endCxn id="304" idx="0"/>
          </p:cNvCxnSpPr>
          <p:nvPr/>
        </p:nvCxnSpPr>
        <p:spPr>
          <a:xfrm>
            <a:off x="7729408" y="5617891"/>
            <a:ext cx="0" cy="169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ector de Seta Reta 436">
            <a:extLst>
              <a:ext uri="{FF2B5EF4-FFF2-40B4-BE49-F238E27FC236}">
                <a16:creationId xmlns:a16="http://schemas.microsoft.com/office/drawing/2014/main" id="{7D76652F-B713-3769-0574-67618FED82B7}"/>
              </a:ext>
            </a:extLst>
          </p:cNvPr>
          <p:cNvCxnSpPr>
            <a:stCxn id="344" idx="1"/>
            <a:endCxn id="383" idx="3"/>
          </p:cNvCxnSpPr>
          <p:nvPr/>
        </p:nvCxnSpPr>
        <p:spPr>
          <a:xfrm flipH="1">
            <a:off x="2837005" y="5965900"/>
            <a:ext cx="808291" cy="398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ector de Seta Reta 437">
            <a:extLst>
              <a:ext uri="{FF2B5EF4-FFF2-40B4-BE49-F238E27FC236}">
                <a16:creationId xmlns:a16="http://schemas.microsoft.com/office/drawing/2014/main" id="{5CCBBAC0-8B37-C0B8-491B-AEB51977FB8E}"/>
              </a:ext>
            </a:extLst>
          </p:cNvPr>
          <p:cNvCxnSpPr>
            <a:cxnSpLocks/>
            <a:stCxn id="383" idx="0"/>
            <a:endCxn id="360" idx="2"/>
          </p:cNvCxnSpPr>
          <p:nvPr/>
        </p:nvCxnSpPr>
        <p:spPr>
          <a:xfrm flipV="1">
            <a:off x="1589128" y="5869894"/>
            <a:ext cx="5279" cy="192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de Seta Reta 440">
            <a:extLst>
              <a:ext uri="{FF2B5EF4-FFF2-40B4-BE49-F238E27FC236}">
                <a16:creationId xmlns:a16="http://schemas.microsoft.com/office/drawing/2014/main" id="{D2C50648-FDC8-37C4-34C4-52ABE6D2D4B6}"/>
              </a:ext>
            </a:extLst>
          </p:cNvPr>
          <p:cNvCxnSpPr>
            <a:cxnSpLocks/>
            <a:stCxn id="360" idx="0"/>
            <a:endCxn id="362" idx="2"/>
          </p:cNvCxnSpPr>
          <p:nvPr/>
        </p:nvCxnSpPr>
        <p:spPr>
          <a:xfrm flipV="1">
            <a:off x="1594407" y="5058025"/>
            <a:ext cx="11765" cy="2060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de Seta Reta 443">
            <a:extLst>
              <a:ext uri="{FF2B5EF4-FFF2-40B4-BE49-F238E27FC236}">
                <a16:creationId xmlns:a16="http://schemas.microsoft.com/office/drawing/2014/main" id="{741EDC77-AB45-CD19-741F-917A4652146D}"/>
              </a:ext>
            </a:extLst>
          </p:cNvPr>
          <p:cNvCxnSpPr>
            <a:cxnSpLocks/>
            <a:stCxn id="362" idx="0"/>
            <a:endCxn id="363" idx="2"/>
          </p:cNvCxnSpPr>
          <p:nvPr/>
        </p:nvCxnSpPr>
        <p:spPr>
          <a:xfrm flipV="1">
            <a:off x="1606172" y="4275293"/>
            <a:ext cx="0" cy="176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 de Seta Reta 452">
            <a:extLst>
              <a:ext uri="{FF2B5EF4-FFF2-40B4-BE49-F238E27FC236}">
                <a16:creationId xmlns:a16="http://schemas.microsoft.com/office/drawing/2014/main" id="{92DF3AB2-6712-C5E1-DFFC-1F3E26FAEE0D}"/>
              </a:ext>
            </a:extLst>
          </p:cNvPr>
          <p:cNvCxnSpPr>
            <a:cxnSpLocks/>
            <a:stCxn id="413" idx="3"/>
            <a:endCxn id="415" idx="1"/>
          </p:cNvCxnSpPr>
          <p:nvPr/>
        </p:nvCxnSpPr>
        <p:spPr>
          <a:xfrm flipV="1">
            <a:off x="2904534" y="2657489"/>
            <a:ext cx="705535" cy="122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ector de Seta Reta 456">
            <a:extLst>
              <a:ext uri="{FF2B5EF4-FFF2-40B4-BE49-F238E27FC236}">
                <a16:creationId xmlns:a16="http://schemas.microsoft.com/office/drawing/2014/main" id="{99140AA6-1794-5BEA-4800-A47A0A8D8DCD}"/>
              </a:ext>
            </a:extLst>
          </p:cNvPr>
          <p:cNvCxnSpPr>
            <a:cxnSpLocks/>
            <a:stCxn id="415" idx="3"/>
            <a:endCxn id="416" idx="1"/>
          </p:cNvCxnSpPr>
          <p:nvPr/>
        </p:nvCxnSpPr>
        <p:spPr>
          <a:xfrm>
            <a:off x="6218560" y="2657489"/>
            <a:ext cx="570311" cy="52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ector: Angulado 460">
            <a:extLst>
              <a:ext uri="{FF2B5EF4-FFF2-40B4-BE49-F238E27FC236}">
                <a16:creationId xmlns:a16="http://schemas.microsoft.com/office/drawing/2014/main" id="{144BDDC7-7703-5611-D8AB-FAB2B54BC17F}"/>
              </a:ext>
            </a:extLst>
          </p:cNvPr>
          <p:cNvCxnSpPr>
            <a:cxnSpLocks/>
            <a:stCxn id="416" idx="2"/>
            <a:endCxn id="418" idx="3"/>
          </p:cNvCxnSpPr>
          <p:nvPr/>
        </p:nvCxnSpPr>
        <p:spPr>
          <a:xfrm rot="5400000">
            <a:off x="7417342" y="3333023"/>
            <a:ext cx="982617" cy="36893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ector de Seta Reta 468">
            <a:extLst>
              <a:ext uri="{FF2B5EF4-FFF2-40B4-BE49-F238E27FC236}">
                <a16:creationId xmlns:a16="http://schemas.microsoft.com/office/drawing/2014/main" id="{2F74A3DE-2DB1-8C23-8A68-D35E83BCBF34}"/>
              </a:ext>
            </a:extLst>
          </p:cNvPr>
          <p:cNvCxnSpPr>
            <a:stCxn id="152" idx="1"/>
            <a:endCxn id="62" idx="3"/>
          </p:cNvCxnSpPr>
          <p:nvPr/>
        </p:nvCxnSpPr>
        <p:spPr>
          <a:xfrm flipH="1" flipV="1">
            <a:off x="8669944" y="5329282"/>
            <a:ext cx="1091124" cy="8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CaixaDeTexto 475">
            <a:extLst>
              <a:ext uri="{FF2B5EF4-FFF2-40B4-BE49-F238E27FC236}">
                <a16:creationId xmlns:a16="http://schemas.microsoft.com/office/drawing/2014/main" id="{C6115720-5509-3F88-B2D4-F78B9F23D069}"/>
              </a:ext>
            </a:extLst>
          </p:cNvPr>
          <p:cNvSpPr txBox="1"/>
          <p:nvPr/>
        </p:nvSpPr>
        <p:spPr>
          <a:xfrm>
            <a:off x="7541792" y="6491149"/>
            <a:ext cx="49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Deivison Johnny Mendonça Silva de Melo</a:t>
            </a:r>
          </a:p>
        </p:txBody>
      </p:sp>
    </p:spTree>
    <p:extLst>
      <p:ext uri="{BB962C8B-B14F-4D97-AF65-F5344CB8AC3E}">
        <p14:creationId xmlns:p14="http://schemas.microsoft.com/office/powerpoint/2010/main" val="3789065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</TotalTime>
  <Words>44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Deivison Johnny</dc:creator>
  <cp:lastModifiedBy>Deivison Johnny</cp:lastModifiedBy>
  <cp:revision>5</cp:revision>
  <dcterms:created xsi:type="dcterms:W3CDTF">2023-06-09T14:05:01Z</dcterms:created>
  <dcterms:modified xsi:type="dcterms:W3CDTF">2023-06-09T19:31:34Z</dcterms:modified>
</cp:coreProperties>
</file>