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File_Transfer_Protoc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ilezilla-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zy0IYEs6lnM?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2D495-7CB7-4083-8D56-70D078FCEF17}"/>
              </a:ext>
            </a:extLst>
          </p:cNvPr>
          <p:cNvSpPr>
            <a:spLocks noGrp="1"/>
          </p:cNvSpPr>
          <p:nvPr>
            <p:ph type="ctrTitle"/>
          </p:nvPr>
        </p:nvSpPr>
        <p:spPr/>
        <p:txBody>
          <a:bodyPr/>
          <a:lstStyle/>
          <a:p>
            <a:r>
              <a:rPr lang="es-ES" dirty="0"/>
              <a:t>Cargar Información</a:t>
            </a:r>
          </a:p>
        </p:txBody>
      </p:sp>
      <p:sp>
        <p:nvSpPr>
          <p:cNvPr id="3" name="Subtítulo 2">
            <a:extLst>
              <a:ext uri="{FF2B5EF4-FFF2-40B4-BE49-F238E27FC236}">
                <a16:creationId xmlns:a16="http://schemas.microsoft.com/office/drawing/2014/main" id="{65DDC5DA-01C5-424E-AC81-DA31BFEEAD73}"/>
              </a:ext>
            </a:extLst>
          </p:cNvPr>
          <p:cNvSpPr>
            <a:spLocks noGrp="1"/>
          </p:cNvSpPr>
          <p:nvPr>
            <p:ph type="subTitle" idx="1"/>
          </p:nvPr>
        </p:nvSpPr>
        <p:spPr/>
        <p:txBody>
          <a:bodyPr/>
          <a:lstStyle/>
          <a:p>
            <a:r>
              <a:rPr lang="es-ES" dirty="0"/>
              <a:t>El presente tutorial tiene como finalidad explicar como se carga información al servidor </a:t>
            </a:r>
          </a:p>
        </p:txBody>
      </p:sp>
    </p:spTree>
    <p:extLst>
      <p:ext uri="{BB962C8B-B14F-4D97-AF65-F5344CB8AC3E}">
        <p14:creationId xmlns:p14="http://schemas.microsoft.com/office/powerpoint/2010/main" val="39674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18096-615E-4F28-AF99-885110F967E2}"/>
              </a:ext>
            </a:extLst>
          </p:cNvPr>
          <p:cNvSpPr>
            <a:spLocks noGrp="1"/>
          </p:cNvSpPr>
          <p:nvPr>
            <p:ph type="title"/>
          </p:nvPr>
        </p:nvSpPr>
        <p:spPr/>
        <p:txBody>
          <a:bodyPr/>
          <a:lstStyle/>
          <a:p>
            <a:r>
              <a:rPr lang="es-ES" sz="3600" b="0" i="0" dirty="0">
                <a:solidFill>
                  <a:srgbClr val="373737"/>
                </a:solidFill>
                <a:effectLst/>
                <a:latin typeface="Open Sans"/>
              </a:rPr>
              <a:t>Aquí te presentamos un corto tutorial para ayudarte a aprender cómo subir archivos por FTP.</a:t>
            </a:r>
            <a:endParaRPr lang="es-ES" sz="3600" dirty="0"/>
          </a:p>
        </p:txBody>
      </p:sp>
      <p:sp>
        <p:nvSpPr>
          <p:cNvPr id="3" name="Marcador de contenido 2">
            <a:extLst>
              <a:ext uri="{FF2B5EF4-FFF2-40B4-BE49-F238E27FC236}">
                <a16:creationId xmlns:a16="http://schemas.microsoft.com/office/drawing/2014/main" id="{57E38349-3F1B-49E5-9924-0010CAE6C0C8}"/>
              </a:ext>
            </a:extLst>
          </p:cNvPr>
          <p:cNvSpPr>
            <a:spLocks noGrp="1"/>
          </p:cNvSpPr>
          <p:nvPr>
            <p:ph idx="1"/>
          </p:nvPr>
        </p:nvSpPr>
        <p:spPr/>
        <p:txBody>
          <a:bodyPr/>
          <a:lstStyle/>
          <a:p>
            <a:pPr algn="l"/>
            <a:r>
              <a:rPr lang="es-ES" b="0" i="0" dirty="0">
                <a:effectLst/>
                <a:latin typeface="Pt serif"/>
              </a:rPr>
              <a:t>Protocolo de Transferencia de Archivos, (FTP por sus siglas en inglés – </a:t>
            </a:r>
            <a:r>
              <a:rPr lang="es-ES" b="0" i="1" dirty="0">
                <a:effectLst/>
                <a:latin typeface="Pt serif"/>
              </a:rPr>
              <a:t>File Transfer </a:t>
            </a:r>
            <a:r>
              <a:rPr lang="es-ES" b="0" i="1" dirty="0" err="1">
                <a:effectLst/>
                <a:latin typeface="Pt serif"/>
              </a:rPr>
              <a:t>Protocol</a:t>
            </a:r>
            <a:r>
              <a:rPr lang="es-ES" b="0" i="0" dirty="0">
                <a:effectLst/>
                <a:latin typeface="Pt serif"/>
              </a:rPr>
              <a:t>) es un protocolo estándar de comunicaciones que se utiliza para transferir archivos informáticos entre un cliente y un servidor en una red de computadores.</a:t>
            </a:r>
          </a:p>
          <a:p>
            <a:pPr algn="l"/>
            <a:r>
              <a:rPr lang="es-ES" b="0" i="0" dirty="0">
                <a:effectLst/>
                <a:latin typeface="Pt serif"/>
              </a:rPr>
              <a:t>La mejor manera de transferir archivos es a través de un cliente de FTP legítimo. Existen muchos distintos clientes de FTP de los cuales puedes elegir. Para tener un ejemplo, puedes ver una lista de algunos clientes de FTP en la </a:t>
            </a:r>
            <a:r>
              <a:rPr lang="es-ES" b="0" i="0" u="none" strike="noStrike" dirty="0">
                <a:effectLst/>
                <a:latin typeface="Pt serif"/>
                <a:hlinkClick r:id="rId2" tooltip="Página Wikipedia de FTP">
                  <a:extLst>
                    <a:ext uri="{A12FA001-AC4F-418D-AE19-62706E023703}">
                      <ahyp:hlinkClr xmlns:ahyp="http://schemas.microsoft.com/office/drawing/2018/hyperlinkcolor" val="tx"/>
                    </a:ext>
                  </a:extLst>
                </a:hlinkClick>
              </a:rPr>
              <a:t>página de Wikipedia sobre FTP</a:t>
            </a:r>
            <a:r>
              <a:rPr lang="es-ES" b="0" i="0" dirty="0">
                <a:effectLst/>
                <a:latin typeface="Pt serif"/>
              </a:rPr>
              <a:t>.</a:t>
            </a:r>
          </a:p>
          <a:p>
            <a:pPr algn="l"/>
            <a:r>
              <a:rPr lang="es-ES" b="0" i="0" dirty="0">
                <a:effectLst/>
                <a:latin typeface="Pt serif"/>
              </a:rPr>
              <a:t>De todas maneras, en </a:t>
            </a:r>
            <a:r>
              <a:rPr lang="es-ES" b="0" i="0" dirty="0" err="1">
                <a:effectLst/>
                <a:latin typeface="Pt serif"/>
              </a:rPr>
              <a:t>Hostname</a:t>
            </a:r>
            <a:r>
              <a:rPr lang="es-ES" b="0" i="0" dirty="0">
                <a:effectLst/>
                <a:latin typeface="Pt serif"/>
              </a:rPr>
              <a:t> nosotros recomendamos FileZilla, el cual nos permite subir archivos a nuestra cuenta de hosting de manera sencilla. Podemos subir nuestro sitio web a través de FileZilla.</a:t>
            </a:r>
          </a:p>
          <a:p>
            <a:endParaRPr lang="es-ES" dirty="0"/>
          </a:p>
        </p:txBody>
      </p:sp>
    </p:spTree>
    <p:extLst>
      <p:ext uri="{BB962C8B-B14F-4D97-AF65-F5344CB8AC3E}">
        <p14:creationId xmlns:p14="http://schemas.microsoft.com/office/powerpoint/2010/main" val="358314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BF3EE-0A37-4238-9B82-F0BBD935C4C5}"/>
              </a:ext>
            </a:extLst>
          </p:cNvPr>
          <p:cNvSpPr>
            <a:spLocks noGrp="1"/>
          </p:cNvSpPr>
          <p:nvPr>
            <p:ph type="title"/>
          </p:nvPr>
        </p:nvSpPr>
        <p:spPr/>
        <p:txBody>
          <a:bodyPr/>
          <a:lstStyle/>
          <a:p>
            <a:r>
              <a:rPr lang="es-ES" b="0" i="0" dirty="0">
                <a:solidFill>
                  <a:srgbClr val="373737"/>
                </a:solidFill>
                <a:effectLst/>
                <a:latin typeface="Open Sans"/>
              </a:rPr>
              <a:t>¿Cómo subir archivos por FTP?</a:t>
            </a:r>
            <a:endParaRPr lang="es-ES" dirty="0"/>
          </a:p>
        </p:txBody>
      </p:sp>
      <p:sp>
        <p:nvSpPr>
          <p:cNvPr id="3" name="Marcador de contenido 2">
            <a:extLst>
              <a:ext uri="{FF2B5EF4-FFF2-40B4-BE49-F238E27FC236}">
                <a16:creationId xmlns:a16="http://schemas.microsoft.com/office/drawing/2014/main" id="{E5788583-1DCC-4617-AB72-981F62047CCE}"/>
              </a:ext>
            </a:extLst>
          </p:cNvPr>
          <p:cNvSpPr>
            <a:spLocks noGrp="1"/>
          </p:cNvSpPr>
          <p:nvPr>
            <p:ph idx="1"/>
          </p:nvPr>
        </p:nvSpPr>
        <p:spPr/>
        <p:txBody>
          <a:bodyPr/>
          <a:lstStyle/>
          <a:p>
            <a:r>
              <a:rPr lang="es-ES" b="0" i="0" dirty="0">
                <a:effectLst/>
                <a:latin typeface="Pt serif"/>
              </a:rPr>
              <a:t>Para empezar, primero deberás tener instalado un cliente de FTP – en este caso FileZilla – en  su computador. Lo puedes descargar e instalar aquí:  </a:t>
            </a:r>
            <a:r>
              <a:rPr lang="es-ES" b="0" i="0" u="none" strike="noStrike" dirty="0">
                <a:effectLst/>
                <a:latin typeface="Pt serif"/>
                <a:hlinkClick r:id="rId2">
                  <a:extLst>
                    <a:ext uri="{A12FA001-AC4F-418D-AE19-62706E023703}">
                      <ahyp:hlinkClr xmlns:ahyp="http://schemas.microsoft.com/office/drawing/2018/hyperlinkcolor" val="tx"/>
                    </a:ext>
                  </a:extLst>
                </a:hlinkClick>
              </a:rPr>
              <a:t>https://filezilla-project.org/</a:t>
            </a:r>
            <a:r>
              <a:rPr lang="es-ES" b="0" i="0" dirty="0">
                <a:effectLst/>
                <a:latin typeface="Pt serif"/>
              </a:rPr>
              <a:t>, simplemente haz </a:t>
            </a:r>
            <a:r>
              <a:rPr lang="es-ES" b="0" i="0" dirty="0" err="1">
                <a:effectLst/>
                <a:latin typeface="Pt serif"/>
              </a:rPr>
              <a:t>click</a:t>
            </a:r>
            <a:r>
              <a:rPr lang="es-ES" b="0" i="0" dirty="0">
                <a:effectLst/>
                <a:latin typeface="Pt serif"/>
              </a:rPr>
              <a:t> en el botón marcado “</a:t>
            </a:r>
            <a:r>
              <a:rPr lang="es-ES" b="0" i="0" dirty="0" err="1">
                <a:effectLst/>
                <a:latin typeface="Pt serif"/>
              </a:rPr>
              <a:t>Download</a:t>
            </a:r>
            <a:r>
              <a:rPr lang="es-ES" b="0" i="0" dirty="0">
                <a:effectLst/>
                <a:latin typeface="Pt serif"/>
              </a:rPr>
              <a:t> FileZilla Client”, y elegir la opción que corresponde a tu plataforma.</a:t>
            </a:r>
          </a:p>
          <a:p>
            <a:pPr algn="l"/>
            <a:r>
              <a:rPr lang="es-ES" b="0" i="0" dirty="0">
                <a:effectLst/>
                <a:latin typeface="Pt serif"/>
              </a:rPr>
              <a:t>. Una vez instalado el programa, debe ejecutarlo e ingresar la información de su cuenta de hosting:</a:t>
            </a:r>
          </a:p>
          <a:p>
            <a:pPr algn="l"/>
            <a:r>
              <a:rPr lang="es-ES" b="1" i="0" dirty="0">
                <a:effectLst/>
                <a:latin typeface="Pt serif"/>
              </a:rPr>
              <a:t>Host:</a:t>
            </a:r>
            <a:r>
              <a:rPr lang="es-ES" b="0" i="0" dirty="0">
                <a:effectLst/>
                <a:latin typeface="Pt serif"/>
              </a:rPr>
              <a:t> </a:t>
            </a:r>
            <a:r>
              <a:rPr lang="es-ES" b="0" i="0" dirty="0" err="1">
                <a:effectLst/>
                <a:latin typeface="Pt serif"/>
              </a:rPr>
              <a:t>dominio.tld</a:t>
            </a:r>
            <a:r>
              <a:rPr lang="es-ES" b="0" i="0" dirty="0">
                <a:effectLst/>
                <a:latin typeface="Pt serif"/>
              </a:rPr>
              <a:t> – cambiando “dominio” por el nombre de tu dominio y “</a:t>
            </a:r>
            <a:r>
              <a:rPr lang="es-ES" b="0" i="0" dirty="0" err="1">
                <a:effectLst/>
                <a:latin typeface="Pt serif"/>
              </a:rPr>
              <a:t>tld</a:t>
            </a:r>
            <a:r>
              <a:rPr lang="es-ES" b="0" i="0" dirty="0">
                <a:effectLst/>
                <a:latin typeface="Pt serif"/>
              </a:rPr>
              <a:t>” por el nombre de dominio superior (.</a:t>
            </a:r>
            <a:r>
              <a:rPr lang="es-ES" b="0" i="0" dirty="0" err="1">
                <a:effectLst/>
                <a:latin typeface="Pt serif"/>
              </a:rPr>
              <a:t>cl</a:t>
            </a:r>
            <a:r>
              <a:rPr lang="es-ES" b="0" i="0" dirty="0">
                <a:effectLst/>
                <a:latin typeface="Pt serif"/>
              </a:rPr>
              <a:t>, .</a:t>
            </a:r>
            <a:r>
              <a:rPr lang="es-ES" b="0" i="0" dirty="0" err="1">
                <a:effectLst/>
                <a:latin typeface="Pt serif"/>
              </a:rPr>
              <a:t>com</a:t>
            </a:r>
            <a:r>
              <a:rPr lang="es-ES" b="0" i="0" dirty="0">
                <a:effectLst/>
                <a:latin typeface="Pt serif"/>
              </a:rPr>
              <a:t>, .</a:t>
            </a:r>
            <a:r>
              <a:rPr lang="es-ES" b="0" i="0" dirty="0" err="1">
                <a:effectLst/>
                <a:latin typeface="Pt serif"/>
              </a:rPr>
              <a:t>org</a:t>
            </a:r>
            <a:r>
              <a:rPr lang="es-ES" b="0" i="0" dirty="0">
                <a:effectLst/>
                <a:latin typeface="Pt serif"/>
              </a:rPr>
              <a:t>, etc.) como corresponda.</a:t>
            </a:r>
          </a:p>
          <a:p>
            <a:pPr algn="l"/>
            <a:r>
              <a:rPr lang="es-ES" b="1" i="0" dirty="0">
                <a:effectLst/>
                <a:latin typeface="Pt serif"/>
              </a:rPr>
              <a:t>Usuario:</a:t>
            </a:r>
            <a:r>
              <a:rPr lang="es-ES" b="0" i="0" dirty="0">
                <a:effectLst/>
                <a:latin typeface="Pt serif"/>
              </a:rPr>
              <a:t> tu nombre de usuario.</a:t>
            </a:r>
          </a:p>
          <a:p>
            <a:pPr algn="l"/>
            <a:r>
              <a:rPr lang="es-ES" b="1" i="0" dirty="0" err="1">
                <a:effectLst/>
                <a:latin typeface="Pt serif"/>
              </a:rPr>
              <a:t>Password</a:t>
            </a:r>
            <a:r>
              <a:rPr lang="es-ES" b="1" i="0" dirty="0">
                <a:effectLst/>
                <a:latin typeface="Pt serif"/>
              </a:rPr>
              <a:t>:</a:t>
            </a:r>
            <a:r>
              <a:rPr lang="es-ES" b="0" i="0" dirty="0">
                <a:effectLst/>
                <a:latin typeface="Pt serif"/>
              </a:rPr>
              <a:t> tu contraseña.</a:t>
            </a:r>
          </a:p>
          <a:p>
            <a:endParaRPr lang="es-ES" dirty="0"/>
          </a:p>
        </p:txBody>
      </p:sp>
    </p:spTree>
    <p:extLst>
      <p:ext uri="{BB962C8B-B14F-4D97-AF65-F5344CB8AC3E}">
        <p14:creationId xmlns:p14="http://schemas.microsoft.com/office/powerpoint/2010/main" val="205686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B3645-5DCE-44B1-B95A-19CAC6AE2AC5}"/>
              </a:ext>
            </a:extLst>
          </p:cNvPr>
          <p:cNvSpPr>
            <a:spLocks noGrp="1"/>
          </p:cNvSpPr>
          <p:nvPr>
            <p:ph type="title"/>
          </p:nvPr>
        </p:nvSpPr>
        <p:spPr/>
        <p:txBody>
          <a:bodyPr/>
          <a:lstStyle/>
          <a:p>
            <a:r>
              <a:rPr lang="es-ES" dirty="0"/>
              <a:t>2 - Paso</a:t>
            </a:r>
          </a:p>
        </p:txBody>
      </p:sp>
      <p:sp>
        <p:nvSpPr>
          <p:cNvPr id="3" name="Marcador de contenido 2">
            <a:extLst>
              <a:ext uri="{FF2B5EF4-FFF2-40B4-BE49-F238E27FC236}">
                <a16:creationId xmlns:a16="http://schemas.microsoft.com/office/drawing/2014/main" id="{0608F5C0-2640-4515-AECD-87AC23F0CEB9}"/>
              </a:ext>
            </a:extLst>
          </p:cNvPr>
          <p:cNvSpPr>
            <a:spLocks noGrp="1"/>
          </p:cNvSpPr>
          <p:nvPr>
            <p:ph idx="1"/>
          </p:nvPr>
        </p:nvSpPr>
        <p:spPr/>
        <p:txBody>
          <a:bodyPr/>
          <a:lstStyle/>
          <a:p>
            <a:pPr algn="l"/>
            <a:r>
              <a:rPr lang="es-ES" b="0" i="0" dirty="0">
                <a:effectLst/>
                <a:latin typeface="Pt serif"/>
              </a:rPr>
              <a:t>2. Ahí, una vez entrado en tu cuenta, accede a la carpeta principal.</a:t>
            </a:r>
          </a:p>
          <a:p>
            <a:pPr algn="l"/>
            <a:r>
              <a:rPr lang="es-ES" b="0" i="0" dirty="0">
                <a:effectLst/>
                <a:latin typeface="Pt serif"/>
              </a:rPr>
              <a:t>3. Luego debes ingresar a la carpeta </a:t>
            </a:r>
            <a:r>
              <a:rPr lang="es-ES" b="0" i="0" dirty="0" err="1">
                <a:effectLst/>
                <a:latin typeface="Pt serif"/>
              </a:rPr>
              <a:t>public_html</a:t>
            </a:r>
            <a:r>
              <a:rPr lang="es-ES" b="0" i="0" dirty="0">
                <a:effectLst/>
                <a:latin typeface="Pt serif"/>
              </a:rPr>
              <a:t> donde. Allí es donde se encuentran tus sitios web.</a:t>
            </a:r>
          </a:p>
          <a:p>
            <a:r>
              <a:rPr lang="es-ES" b="0" i="0" dirty="0">
                <a:effectLst/>
                <a:latin typeface="Pt serif"/>
              </a:rPr>
              <a:t>4. En la carpeta </a:t>
            </a:r>
            <a:r>
              <a:rPr lang="es-ES" b="0" i="0" dirty="0" err="1">
                <a:effectLst/>
                <a:latin typeface="Pt serif"/>
              </a:rPr>
              <a:t>public_html</a:t>
            </a:r>
            <a:r>
              <a:rPr lang="es-ES" b="0" i="0" dirty="0">
                <a:effectLst/>
                <a:latin typeface="Pt serif"/>
              </a:rPr>
              <a:t>  debes arrastrar o cargar la información enviada previamente por email.</a:t>
            </a:r>
            <a:endParaRPr lang="es-ES" dirty="0"/>
          </a:p>
        </p:txBody>
      </p:sp>
    </p:spTree>
    <p:extLst>
      <p:ext uri="{BB962C8B-B14F-4D97-AF65-F5344CB8AC3E}">
        <p14:creationId xmlns:p14="http://schemas.microsoft.com/office/powerpoint/2010/main" val="227737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A40A1-3CA2-4224-9363-61A7AC6A3F25}"/>
              </a:ext>
            </a:extLst>
          </p:cNvPr>
          <p:cNvSpPr>
            <a:spLocks noGrp="1"/>
          </p:cNvSpPr>
          <p:nvPr>
            <p:ph type="title"/>
          </p:nvPr>
        </p:nvSpPr>
        <p:spPr/>
        <p:txBody>
          <a:bodyPr/>
          <a:lstStyle/>
          <a:p>
            <a:r>
              <a:rPr lang="es-ES" dirty="0"/>
              <a:t>Ultimo paso</a:t>
            </a:r>
          </a:p>
        </p:txBody>
      </p:sp>
      <p:sp>
        <p:nvSpPr>
          <p:cNvPr id="3" name="Marcador de contenido 2">
            <a:extLst>
              <a:ext uri="{FF2B5EF4-FFF2-40B4-BE49-F238E27FC236}">
                <a16:creationId xmlns:a16="http://schemas.microsoft.com/office/drawing/2014/main" id="{5E762F0C-0C94-49C6-86EC-4B241928F31C}"/>
              </a:ext>
            </a:extLst>
          </p:cNvPr>
          <p:cNvSpPr>
            <a:spLocks noGrp="1"/>
          </p:cNvSpPr>
          <p:nvPr>
            <p:ph idx="1"/>
          </p:nvPr>
        </p:nvSpPr>
        <p:spPr/>
        <p:txBody>
          <a:bodyPr/>
          <a:lstStyle/>
          <a:p>
            <a:r>
              <a:rPr lang="es-ES" b="0" i="0" dirty="0">
                <a:effectLst/>
                <a:latin typeface="Pt serif"/>
              </a:rPr>
              <a:t>5. Todos los archivos guardados dentro de esas carpetas se subirán a los sitios web correspondientes.</a:t>
            </a:r>
            <a:endParaRPr lang="es-ES" dirty="0"/>
          </a:p>
        </p:txBody>
      </p:sp>
    </p:spTree>
    <p:extLst>
      <p:ext uri="{BB962C8B-B14F-4D97-AF65-F5344CB8AC3E}">
        <p14:creationId xmlns:p14="http://schemas.microsoft.com/office/powerpoint/2010/main" val="421237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70AFE-379C-4BC3-B4CC-ECDB4B39B20B}"/>
              </a:ext>
            </a:extLst>
          </p:cNvPr>
          <p:cNvSpPr>
            <a:spLocks noGrp="1"/>
          </p:cNvSpPr>
          <p:nvPr>
            <p:ph type="title"/>
          </p:nvPr>
        </p:nvSpPr>
        <p:spPr/>
        <p:txBody>
          <a:bodyPr/>
          <a:lstStyle/>
          <a:p>
            <a:r>
              <a:rPr lang="es-ES" dirty="0"/>
              <a:t>Video</a:t>
            </a:r>
          </a:p>
        </p:txBody>
      </p:sp>
      <p:pic>
        <p:nvPicPr>
          <p:cNvPr id="4" name="Elementos multimedia en línea 3" title="Filezilla Hostname.cl">
            <a:hlinkClick r:id="" action="ppaction://media"/>
            <a:extLst>
              <a:ext uri="{FF2B5EF4-FFF2-40B4-BE49-F238E27FC236}">
                <a16:creationId xmlns:a16="http://schemas.microsoft.com/office/drawing/2014/main" id="{8F24BB28-93F8-447B-913D-53F02B600E8E}"/>
              </a:ext>
            </a:extLst>
          </p:cNvPr>
          <p:cNvPicPr>
            <a:picLocks noRot="1" noChangeAspect="1"/>
          </p:cNvPicPr>
          <p:nvPr>
            <a:videoFile r:link="rId1"/>
          </p:nvPr>
        </p:nvPicPr>
        <p:blipFill>
          <a:blip r:embed="rId3"/>
          <a:stretch>
            <a:fillRect/>
          </a:stretch>
        </p:blipFill>
        <p:spPr>
          <a:xfrm>
            <a:off x="3181349" y="2042012"/>
            <a:ext cx="5829300" cy="4368800"/>
          </a:xfrm>
          <a:prstGeom prst="rect">
            <a:avLst/>
          </a:prstGeom>
        </p:spPr>
      </p:pic>
    </p:spTree>
    <p:extLst>
      <p:ext uri="{BB962C8B-B14F-4D97-AF65-F5344CB8AC3E}">
        <p14:creationId xmlns:p14="http://schemas.microsoft.com/office/powerpoint/2010/main" val="203100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5</TotalTime>
  <Words>375</Words>
  <Application>Microsoft Office PowerPoint</Application>
  <PresentationFormat>Panorámica</PresentationFormat>
  <Paragraphs>19</Paragraphs>
  <Slides>6</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Century Gothic</vt:lpstr>
      <vt:lpstr>Open Sans</vt:lpstr>
      <vt:lpstr>Pt serif</vt:lpstr>
      <vt:lpstr>Wingdings 2</vt:lpstr>
      <vt:lpstr>Citable</vt:lpstr>
      <vt:lpstr>Cargar Información</vt:lpstr>
      <vt:lpstr>Aquí te presentamos un corto tutorial para ayudarte a aprender cómo subir archivos por FTP.</vt:lpstr>
      <vt:lpstr>¿Cómo subir archivos por FTP?</vt:lpstr>
      <vt:lpstr>2 - Paso</vt:lpstr>
      <vt:lpstr>Ultimo paso</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Cargar Información</dc:title>
  <dc:creator>LENOVO</dc:creator>
  <cp:lastModifiedBy>LENOVO</cp:lastModifiedBy>
  <cp:revision>1</cp:revision>
  <dcterms:created xsi:type="dcterms:W3CDTF">2020-11-13T15:36:28Z</dcterms:created>
  <dcterms:modified xsi:type="dcterms:W3CDTF">2020-11-13T15:41:45Z</dcterms:modified>
</cp:coreProperties>
</file>